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F8718-D12C-4EEF-AF37-F881FB9C9C7E}" v="1" dt="2018-09-25T14:17:20.646"/>
    <p1510:client id="{BC58DDCA-3851-473A-AE09-8DE30064BCA4}" v="5343" dt="2018-09-26T10:34:51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4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5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2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39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7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5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5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9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8805" y="1007206"/>
            <a:ext cx="8574622" cy="2616199"/>
          </a:xfrm>
        </p:spPr>
        <p:txBody>
          <a:bodyPr/>
          <a:lstStyle/>
          <a:p>
            <a:r>
              <a:rPr lang="en-US" dirty="0"/>
              <a:t>  </a:t>
            </a:r>
            <a:r>
              <a:rPr lang="en-US" sz="7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</a:t>
            </a:r>
            <a:r>
              <a:rPr 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프로그래밍</a:t>
            </a:r>
            <a:endParaRPr 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A658D92-0A48-41D4-8E50-33B72584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81360"/>
          </a:xfrm>
        </p:spPr>
        <p:txBody>
          <a:bodyPr vert="horz" lIns="91440" tIns="91440" rIns="91440" bIns="91440" rtlCol="0" anchor="t">
            <a:normAutofit fontScale="92500"/>
          </a:bodyPr>
          <a:lstStyle/>
          <a:p>
            <a:endParaRPr lang="ko-KR" altLang="en-US" sz="3600" dirty="0">
              <a:latin typeface="맑은 고딕"/>
              <a:ea typeface="맑은 고딕"/>
            </a:endParaRPr>
          </a:p>
          <a:p>
            <a:r>
              <a:rPr lang="ko-KR" altLang="en-US" sz="3600" dirty="0">
                <a:latin typeface="맑은 고딕"/>
                <a:ea typeface="맑은 고딕"/>
              </a:rPr>
              <a:t>                                    </a:t>
            </a:r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2015180017</a:t>
            </a:r>
          </a:p>
          <a:p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                                             </a:t>
            </a:r>
            <a:r>
              <a:rPr lang="ko-KR" altLang="en-US" sz="36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박찬준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F6D83-32F4-4DFD-AE55-0A381DFF7102}"/>
              </a:ext>
            </a:extLst>
          </p:cNvPr>
          <p:cNvSpPr txBox="1"/>
          <p:nvPr/>
        </p:nvSpPr>
        <p:spPr>
          <a:xfrm>
            <a:off x="207617" y="301486"/>
            <a:ext cx="436659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▶ 게임 컨셉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9AC6E-6C07-4E85-96D8-5BCE5F57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9" y="1567568"/>
            <a:ext cx="5227773" cy="34914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D03B22-4447-4C71-A30C-7D1873B6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81" y="3436784"/>
            <a:ext cx="6168731" cy="3334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470E0E-8D88-4603-8C93-B3FB0998E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982" y="94361"/>
            <a:ext cx="6168731" cy="3334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ABEF6E-B2C8-4EAE-8DB4-BF83E10B965A}"/>
              </a:ext>
            </a:extLst>
          </p:cNvPr>
          <p:cNvSpPr txBox="1"/>
          <p:nvPr/>
        </p:nvSpPr>
        <p:spPr>
          <a:xfrm>
            <a:off x="1982652" y="5479296"/>
            <a:ext cx="3923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좌우 키보드 키를 이용한 공 튀기기 </a:t>
            </a:r>
          </a:p>
        </p:txBody>
      </p:sp>
    </p:spTree>
    <p:extLst>
      <p:ext uri="{BB962C8B-B14F-4D97-AF65-F5344CB8AC3E}">
        <p14:creationId xmlns:p14="http://schemas.microsoft.com/office/powerpoint/2010/main" val="3581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ECDF3-6A0E-4CA1-B7A4-EE59E81C402D}"/>
              </a:ext>
            </a:extLst>
          </p:cNvPr>
          <p:cNvSpPr txBox="1"/>
          <p:nvPr/>
        </p:nvSpPr>
        <p:spPr>
          <a:xfrm>
            <a:off x="207617" y="301486"/>
            <a:ext cx="436659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▶ 개발 범위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29E45C-B34E-46D4-AF97-2C1E74013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57003"/>
              </p:ext>
            </p:extLst>
          </p:nvPr>
        </p:nvGraphicFramePr>
        <p:xfrm>
          <a:off x="789128" y="1103188"/>
          <a:ext cx="10236939" cy="57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924">
                  <a:extLst>
                    <a:ext uri="{9D8B030D-6E8A-4147-A177-3AD203B41FA5}">
                      <a16:colId xmlns:a16="http://schemas.microsoft.com/office/drawing/2014/main" val="4079193589"/>
                    </a:ext>
                  </a:extLst>
                </a:gridCol>
                <a:gridCol w="4429957">
                  <a:extLst>
                    <a:ext uri="{9D8B030D-6E8A-4147-A177-3AD203B41FA5}">
                      <a16:colId xmlns:a16="http://schemas.microsoft.com/office/drawing/2014/main" val="2290665937"/>
                    </a:ext>
                  </a:extLst>
                </a:gridCol>
                <a:gridCol w="4350058">
                  <a:extLst>
                    <a:ext uri="{9D8B030D-6E8A-4147-A177-3AD203B41FA5}">
                      <a16:colId xmlns:a16="http://schemas.microsoft.com/office/drawing/2014/main" val="2428442526"/>
                    </a:ext>
                  </a:extLst>
                </a:gridCol>
              </a:tblGrid>
              <a:tr h="373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최소 범위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추가 범위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84825"/>
                  </a:ext>
                </a:extLst>
              </a:tr>
              <a:tr h="373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좌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우 키를 이용한 공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특정 키를 눌렀을 때 더 높이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84610"/>
                  </a:ext>
                </a:extLst>
              </a:tr>
              <a:tr h="373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맵</a:t>
                      </a: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개의 스테이지를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난이도가 높아진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개의 스테이지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63226"/>
                  </a:ext>
                </a:extLst>
              </a:tr>
              <a:tr h="15839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오브젝트</a:t>
                      </a: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일반 블록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공이 밟고 점프하며 이동할 수 있는 블록</a:t>
                      </a:r>
                      <a:endParaRPr lang="en-US" altLang="ko-KR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금이 간 블록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: 1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회에 한하여 공이 밟을 수 있지만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공이 밟게 되면 블록이 사라진다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별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공의 도착지점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공이 별을 먹게 되면 현재 스테이지가 끝나고 다음스테이지로 넘어 간다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. 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가시 블록 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: 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공이 가시 블록을 밟게 되면 게임 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점프 블록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공이 밟았을 시 더 높이 점프 시키는 블록</a:t>
                      </a:r>
                      <a:endParaRPr lang="en-US" altLang="ko-KR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부스터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블록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밟았을 시 특정 방향으로만 나아가게 만드는 블록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공은 멈출 수 없고 이동방향의 임의의 오브젝트와 부딪히면 멈출 수 있다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.)</a:t>
                      </a:r>
                      <a:endParaRPr lang="ko-KR" altLang="en-US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58339"/>
                  </a:ext>
                </a:extLst>
              </a:tr>
              <a:tr h="5624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애니메이션</a:t>
                      </a: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별을 먹을 시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별이 사라지는 애니메이션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깨진 블록을 밟았을 시 블록이 사라지는 애니메이션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25576"/>
                  </a:ext>
                </a:extLst>
              </a:tr>
              <a:tr h="5624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게임기능</a:t>
                      </a: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공이 화면 밖으로 떨어지면 게임 오버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다시 시작</a:t>
                      </a:r>
                      <a:endParaRPr lang="en-US" altLang="ko-KR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공은 멈추지 않고 바닥에 닿으면 계속 위로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일시정지 기능 및 다시 시작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08225"/>
                  </a:ext>
                </a:extLst>
              </a:tr>
              <a:tr h="373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공이 바닥을 튀길 때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공이 별에 도착했을 때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배경 음악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72097"/>
                  </a:ext>
                </a:extLst>
              </a:tr>
              <a:tr h="373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UI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로비화면과 게임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선택 화면</a:t>
                      </a:r>
                      <a:endParaRPr lang="ko-KR" altLang="en-US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2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1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F6D83-32F4-4DFD-AE55-0A381DFF7102}"/>
              </a:ext>
            </a:extLst>
          </p:cNvPr>
          <p:cNvSpPr txBox="1"/>
          <p:nvPr/>
        </p:nvSpPr>
        <p:spPr>
          <a:xfrm>
            <a:off x="260883" y="301486"/>
            <a:ext cx="742563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▶ 예상 게임 실행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D817F-DCF6-4711-9A0D-EBBD1A8E7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0" r="7394"/>
          <a:stretch/>
        </p:blipFill>
        <p:spPr>
          <a:xfrm>
            <a:off x="625673" y="1140957"/>
            <a:ext cx="4313583" cy="2276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8BF286-AB74-4A08-AB84-AF96263C7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7" r="7411"/>
          <a:stretch/>
        </p:blipFill>
        <p:spPr>
          <a:xfrm>
            <a:off x="6706876" y="1132080"/>
            <a:ext cx="4313583" cy="227694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0762DB1-0C1A-478F-8C4D-3476448EB76B}"/>
              </a:ext>
            </a:extLst>
          </p:cNvPr>
          <p:cNvSpPr/>
          <p:nvPr/>
        </p:nvSpPr>
        <p:spPr>
          <a:xfrm>
            <a:off x="833342" y="1697365"/>
            <a:ext cx="566531" cy="516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1ECD54-45D4-4CA4-9EBD-6BDC8EDBAAD0}"/>
              </a:ext>
            </a:extLst>
          </p:cNvPr>
          <p:cNvSpPr/>
          <p:nvPr/>
        </p:nvSpPr>
        <p:spPr>
          <a:xfrm>
            <a:off x="10298418" y="1843023"/>
            <a:ext cx="566531" cy="516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22CAB-F249-437B-B43B-AD8C4AF85B29}"/>
              </a:ext>
            </a:extLst>
          </p:cNvPr>
          <p:cNvSpPr txBox="1"/>
          <p:nvPr/>
        </p:nvSpPr>
        <p:spPr>
          <a:xfrm>
            <a:off x="536413" y="3466804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주인공 공이 바닥 위로 계속 점프하고 있다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67570-E112-45C4-B0DA-AF30F0F1884C}"/>
              </a:ext>
            </a:extLst>
          </p:cNvPr>
          <p:cNvSpPr txBox="1"/>
          <p:nvPr/>
        </p:nvSpPr>
        <p:spPr>
          <a:xfrm>
            <a:off x="6617616" y="3427763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좌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우 키를 조작하여 별을 향해 나아간다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B46429-CEEE-4394-9951-163C1EC3EB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49" r="7249"/>
          <a:stretch/>
        </p:blipFill>
        <p:spPr>
          <a:xfrm>
            <a:off x="6662245" y="4199866"/>
            <a:ext cx="4402841" cy="231995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292373A-2E4F-4B59-882E-0546B66DB81C}"/>
              </a:ext>
            </a:extLst>
          </p:cNvPr>
          <p:cNvSpPr/>
          <p:nvPr/>
        </p:nvSpPr>
        <p:spPr>
          <a:xfrm>
            <a:off x="5334478" y="20928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CDC4CB7-79F7-4A51-9B9B-97C709092F1C}"/>
              </a:ext>
            </a:extLst>
          </p:cNvPr>
          <p:cNvSpPr/>
          <p:nvPr/>
        </p:nvSpPr>
        <p:spPr>
          <a:xfrm rot="5400000">
            <a:off x="8638628" y="3747287"/>
            <a:ext cx="450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889B66-5FFA-414C-90C1-55DC5E9B7248}"/>
              </a:ext>
            </a:extLst>
          </p:cNvPr>
          <p:cNvSpPr txBox="1"/>
          <p:nvPr/>
        </p:nvSpPr>
        <p:spPr>
          <a:xfrm>
            <a:off x="6617614" y="6550063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      별을 먹으면 스테이지 클리어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A8714A-E5DE-43FB-A019-8087813029CE}"/>
              </a:ext>
            </a:extLst>
          </p:cNvPr>
          <p:cNvSpPr/>
          <p:nvPr/>
        </p:nvSpPr>
        <p:spPr>
          <a:xfrm>
            <a:off x="10219999" y="4665621"/>
            <a:ext cx="800460" cy="891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208367-E132-4ACE-96C5-4D4CF8845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34" t="25964" r="54628" b="23621"/>
          <a:stretch/>
        </p:blipFill>
        <p:spPr>
          <a:xfrm>
            <a:off x="260883" y="3880974"/>
            <a:ext cx="2309670" cy="12483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52F594-2F72-4A9E-808C-8DA8F560A9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29" t="21764" r="56193" b="27048"/>
          <a:stretch/>
        </p:blipFill>
        <p:spPr>
          <a:xfrm>
            <a:off x="260883" y="5222592"/>
            <a:ext cx="2317119" cy="12483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9874306-58B1-43A9-84AC-588D3991EF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634" t="25964" r="8512"/>
          <a:stretch/>
        </p:blipFill>
        <p:spPr>
          <a:xfrm>
            <a:off x="2997722" y="4169562"/>
            <a:ext cx="2728302" cy="19970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CE4E7D-EE2E-443C-B959-537009C8C22F}"/>
              </a:ext>
            </a:extLst>
          </p:cNvPr>
          <p:cNvSpPr txBox="1"/>
          <p:nvPr/>
        </p:nvSpPr>
        <p:spPr>
          <a:xfrm>
            <a:off x="404481" y="6529627"/>
            <a:ext cx="555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공이 가시에 찔리거나 화면 밖으로 나가면 게임 오버 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FDE786-A491-4D76-B5A8-3B452C796CB8}"/>
              </a:ext>
            </a:extLst>
          </p:cNvPr>
          <p:cNvCxnSpPr>
            <a:cxnSpLocks/>
          </p:cNvCxnSpPr>
          <p:nvPr/>
        </p:nvCxnSpPr>
        <p:spPr>
          <a:xfrm>
            <a:off x="1181514" y="4809032"/>
            <a:ext cx="0" cy="7661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EF86760A-AB09-4201-9961-B6CC5D1E9D38}"/>
              </a:ext>
            </a:extLst>
          </p:cNvPr>
          <p:cNvSpPr/>
          <p:nvPr/>
        </p:nvSpPr>
        <p:spPr>
          <a:xfrm>
            <a:off x="4512139" y="5507375"/>
            <a:ext cx="566531" cy="516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A6456-AC18-4FF3-A479-C2114B3E21E8}"/>
              </a:ext>
            </a:extLst>
          </p:cNvPr>
          <p:cNvSpPr txBox="1"/>
          <p:nvPr/>
        </p:nvSpPr>
        <p:spPr>
          <a:xfrm>
            <a:off x="207617" y="301486"/>
            <a:ext cx="436659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▶ 개발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5A0575-600C-495B-AC8B-94CF9C84F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05610"/>
              </p:ext>
            </p:extLst>
          </p:nvPr>
        </p:nvGraphicFramePr>
        <p:xfrm>
          <a:off x="969082" y="1124115"/>
          <a:ext cx="10015620" cy="518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77">
                  <a:extLst>
                    <a:ext uri="{9D8B030D-6E8A-4147-A177-3AD203B41FA5}">
                      <a16:colId xmlns:a16="http://schemas.microsoft.com/office/drawing/2014/main" val="1304347032"/>
                    </a:ext>
                  </a:extLst>
                </a:gridCol>
                <a:gridCol w="1947841">
                  <a:extLst>
                    <a:ext uri="{9D8B030D-6E8A-4147-A177-3AD203B41FA5}">
                      <a16:colId xmlns:a16="http://schemas.microsoft.com/office/drawing/2014/main" val="3595349493"/>
                    </a:ext>
                  </a:extLst>
                </a:gridCol>
                <a:gridCol w="6260302">
                  <a:extLst>
                    <a:ext uri="{9D8B030D-6E8A-4147-A177-3AD203B41FA5}">
                      <a16:colId xmlns:a16="http://schemas.microsoft.com/office/drawing/2014/main" val="1237674109"/>
                    </a:ext>
                  </a:extLst>
                </a:gridCol>
              </a:tblGrid>
              <a:tr h="318922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정보 수집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게임에 필요한 이미지 파일과 사운드 수집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638227"/>
                  </a:ext>
                </a:extLst>
              </a:tr>
              <a:tr h="539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 조작 및 움직임 구현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 좌우 조작 움직임 구현</a:t>
                      </a:r>
                      <a:endParaRPr lang="en-US" altLang="ko-KR" sz="16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자연스러운  점프 구현 </a:t>
                      </a:r>
                      <a:r>
                        <a:rPr lang="en-US" altLang="ko-KR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적절한 가속도 값</a:t>
                      </a:r>
                      <a:r>
                        <a:rPr lang="en-US" altLang="ko-KR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</a:t>
                      </a:r>
                      <a:endParaRPr lang="ko-KR" altLang="en-US" sz="16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25089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오브젝트 생성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별</a:t>
                      </a:r>
                      <a:r>
                        <a:rPr lang="en-US" altLang="ko-KR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블록</a:t>
                      </a:r>
                      <a:r>
                        <a:rPr lang="en-US" altLang="ko-KR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가시 등 게임에 필요한 오브젝트 생성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20396"/>
                  </a:ext>
                </a:extLst>
              </a:tr>
              <a:tr h="4850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충돌 처리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플레이어와  오브젝트 간의 충돌처리</a:t>
                      </a:r>
                      <a:endParaRPr lang="en-US" altLang="ko-KR" sz="16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713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ko-KR" sz="16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MapTool</a:t>
                      </a:r>
                      <a:r>
                        <a:rPr lang="en-US" altLang="ko-KR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6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MapTool</a:t>
                      </a: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을 이용한  스테이지 생성</a:t>
                      </a:r>
                      <a:endParaRPr lang="en-US" altLang="ko-KR" sz="16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6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MapTool</a:t>
                      </a:r>
                      <a:r>
                        <a:rPr lang="ko-KR" altLang="en-US" sz="16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에서 만든 스테이지를 파일 불러오기로 게임 내에서 사용이 용이하게 구현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19915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2646"/>
                  </a:ext>
                </a:extLst>
              </a:tr>
              <a:tr h="3189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UI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구현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로비창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및 게임 창 구현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665220"/>
                  </a:ext>
                </a:extLst>
              </a:tr>
              <a:tr h="53931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200000"/>
                        </a:lnSpc>
                        <a:buNone/>
                      </a:pPr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 적용 및    추가 구현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효과음 및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배경음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애니메이션 구현</a:t>
                      </a:r>
                      <a:endParaRPr lang="en-US" altLang="ko-KR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다른 블록 오브젝트 구현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889165"/>
                  </a:ext>
                </a:extLst>
              </a:tr>
              <a:tr h="318922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마무리 작업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점검 및 릴리즈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06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354</TotalTime>
  <Words>349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HY엽서L</vt:lpstr>
      <vt:lpstr>맑은 고딕</vt:lpstr>
      <vt:lpstr>타이포_쌍문동 B</vt:lpstr>
      <vt:lpstr>Arial</vt:lpstr>
      <vt:lpstr>Corbel</vt:lpstr>
      <vt:lpstr>시차</vt:lpstr>
      <vt:lpstr>  2D 게임 프로그래밍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박찬준</cp:lastModifiedBy>
  <cp:revision>101</cp:revision>
  <dcterms:created xsi:type="dcterms:W3CDTF">2016-01-13T19:04:32Z</dcterms:created>
  <dcterms:modified xsi:type="dcterms:W3CDTF">2018-09-26T10:34:51Z</dcterms:modified>
</cp:coreProperties>
</file>