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4D169-1521-4BFD-8D3C-217EA8CC00E6}" type="datetimeFigureOut">
              <a:rPr lang="ko-KR" altLang="en-US" smtClean="0"/>
              <a:t>2018-06-07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FF45F-2CDA-48EA-9BFA-1F4225FD72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2341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4D169-1521-4BFD-8D3C-217EA8CC00E6}" type="datetimeFigureOut">
              <a:rPr lang="ko-KR" altLang="en-US" smtClean="0"/>
              <a:t>2018-06-07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FF45F-2CDA-48EA-9BFA-1F4225FD72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1126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4D169-1521-4BFD-8D3C-217EA8CC00E6}" type="datetimeFigureOut">
              <a:rPr lang="ko-KR" altLang="en-US" smtClean="0"/>
              <a:t>2018-06-07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FF45F-2CDA-48EA-9BFA-1F4225FD72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0582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4D169-1521-4BFD-8D3C-217EA8CC00E6}" type="datetimeFigureOut">
              <a:rPr lang="ko-KR" altLang="en-US" smtClean="0"/>
              <a:t>2018-06-07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FF45F-2CDA-48EA-9BFA-1F4225FD72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0862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4D169-1521-4BFD-8D3C-217EA8CC00E6}" type="datetimeFigureOut">
              <a:rPr lang="ko-KR" altLang="en-US" smtClean="0"/>
              <a:t>2018-06-07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FF45F-2CDA-48EA-9BFA-1F4225FD72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1326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4D169-1521-4BFD-8D3C-217EA8CC00E6}" type="datetimeFigureOut">
              <a:rPr lang="ko-KR" altLang="en-US" smtClean="0"/>
              <a:t>2018-06-07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FF45F-2CDA-48EA-9BFA-1F4225FD72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6679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4D169-1521-4BFD-8D3C-217EA8CC00E6}" type="datetimeFigureOut">
              <a:rPr lang="ko-KR" altLang="en-US" smtClean="0"/>
              <a:t>2018-06-07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FF45F-2CDA-48EA-9BFA-1F4225FD72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5658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4D169-1521-4BFD-8D3C-217EA8CC00E6}" type="datetimeFigureOut">
              <a:rPr lang="ko-KR" altLang="en-US" smtClean="0"/>
              <a:t>2018-06-07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FF45F-2CDA-48EA-9BFA-1F4225FD72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3249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4D169-1521-4BFD-8D3C-217EA8CC00E6}" type="datetimeFigureOut">
              <a:rPr lang="ko-KR" altLang="en-US" smtClean="0"/>
              <a:t>2018-06-07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FF45F-2CDA-48EA-9BFA-1F4225FD72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156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4D169-1521-4BFD-8D3C-217EA8CC00E6}" type="datetimeFigureOut">
              <a:rPr lang="ko-KR" altLang="en-US" smtClean="0"/>
              <a:t>2018-06-07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FF45F-2CDA-48EA-9BFA-1F4225FD72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7808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4D169-1521-4BFD-8D3C-217EA8CC00E6}" type="datetimeFigureOut">
              <a:rPr lang="ko-KR" altLang="en-US" smtClean="0"/>
              <a:t>2018-06-07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FF45F-2CDA-48EA-9BFA-1F4225FD72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5319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4D169-1521-4BFD-8D3C-217EA8CC00E6}" type="datetimeFigureOut">
              <a:rPr lang="ko-KR" altLang="en-US" smtClean="0"/>
              <a:t>2018-06-07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1FF45F-2CDA-48EA-9BFA-1F4225FD72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0765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970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일렉트론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ko-KR" altLang="en-US" dirty="0" smtClean="0"/>
              <a:t>일렉트론 </a:t>
            </a:r>
            <a:r>
              <a:rPr lang="ko-KR" altLang="en-US" dirty="0" err="1" smtClean="0"/>
              <a:t>스터디</a:t>
            </a:r>
            <a:r>
              <a:rPr lang="ko-KR" altLang="en-US" dirty="0" smtClean="0"/>
              <a:t> 배경</a:t>
            </a:r>
            <a:endParaRPr lang="en-US" altLang="ko-KR" dirty="0" smtClean="0"/>
          </a:p>
          <a:p>
            <a:r>
              <a:rPr lang="ko-KR" altLang="en-US" dirty="0" smtClean="0"/>
              <a:t>일렉트론은 무엇인가</a:t>
            </a:r>
            <a:r>
              <a:rPr lang="en-US" altLang="ko-KR" dirty="0" smtClean="0"/>
              <a:t>?</a:t>
            </a:r>
            <a:endParaRPr lang="en-US" altLang="ko-KR" dirty="0" smtClean="0"/>
          </a:p>
          <a:p>
            <a:r>
              <a:rPr lang="ko-KR" altLang="en-US" dirty="0" smtClean="0"/>
              <a:t>어느 회사들이 일렉트론을 쓰고 있을까</a:t>
            </a:r>
            <a:r>
              <a:rPr lang="en-US" altLang="ko-KR" dirty="0" smtClean="0"/>
              <a:t>?</a:t>
            </a:r>
          </a:p>
          <a:p>
            <a:r>
              <a:rPr lang="ko-KR" altLang="en-US" dirty="0" smtClean="0"/>
              <a:t>일렉트론을 쓰면 좋은 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라이선스 관리 용이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빌드</a:t>
            </a:r>
            <a:r>
              <a:rPr lang="ko-KR" altLang="en-US" dirty="0" smtClean="0"/>
              <a:t> 및 </a:t>
            </a:r>
            <a:r>
              <a:rPr lang="ko-KR" altLang="en-US" dirty="0" err="1" smtClean="0"/>
              <a:t>패키징이</a:t>
            </a:r>
            <a:r>
              <a:rPr lang="ko-KR" altLang="en-US" dirty="0" smtClean="0"/>
              <a:t> 용이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DB </a:t>
            </a:r>
            <a:r>
              <a:rPr lang="ko-KR" altLang="en-US" dirty="0" smtClean="0"/>
              <a:t>연동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JAVA </a:t>
            </a:r>
            <a:r>
              <a:rPr lang="ko-KR" altLang="en-US" dirty="0" err="1" smtClean="0"/>
              <a:t>레거시</a:t>
            </a:r>
            <a:r>
              <a:rPr lang="ko-KR" altLang="en-US" dirty="0" smtClean="0"/>
              <a:t> 코드 </a:t>
            </a:r>
            <a:r>
              <a:rPr lang="ko-KR" altLang="en-US" dirty="0" err="1" smtClean="0"/>
              <a:t>재사용성</a:t>
            </a:r>
            <a:r>
              <a:rPr lang="ko-KR" altLang="en-US" dirty="0" smtClean="0"/>
              <a:t> 용이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크로스 플랫폼 적용 용이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유지보수 용이</a:t>
            </a:r>
            <a:endParaRPr lang="en-US" altLang="ko-KR" dirty="0" smtClean="0"/>
          </a:p>
          <a:p>
            <a:r>
              <a:rPr lang="ko-KR" altLang="en-US" dirty="0" smtClean="0"/>
              <a:t>향후 과제</a:t>
            </a:r>
            <a:endParaRPr lang="en-US" altLang="ko-KR" dirty="0" smtClean="0"/>
          </a:p>
          <a:p>
            <a:r>
              <a:rPr lang="ko-KR" altLang="en-US" dirty="0" smtClean="0"/>
              <a:t>일렉트론 예제</a:t>
            </a:r>
            <a:r>
              <a:rPr lang="en-US" altLang="ko-KR" dirty="0" smtClean="0"/>
              <a:t>1 </a:t>
            </a:r>
            <a:r>
              <a:rPr lang="ko-KR" altLang="en-US" dirty="0" smtClean="0"/>
              <a:t>개발환경 구축하기</a:t>
            </a:r>
            <a:endParaRPr lang="en-US" altLang="ko-KR" dirty="0" smtClean="0"/>
          </a:p>
          <a:p>
            <a:r>
              <a:rPr lang="ko-KR" altLang="en-US" dirty="0" smtClean="0"/>
              <a:t>일렉트론 예제</a:t>
            </a:r>
            <a:r>
              <a:rPr lang="en-US" altLang="ko-KR" dirty="0" smtClean="0"/>
              <a:t>2 </a:t>
            </a:r>
            <a:r>
              <a:rPr lang="ko-KR" altLang="en-US" dirty="0" smtClean="0"/>
              <a:t>크로스플랫폼 적용</a:t>
            </a:r>
            <a:endParaRPr lang="en-US" altLang="ko-KR" dirty="0" smtClean="0"/>
          </a:p>
          <a:p>
            <a:r>
              <a:rPr lang="ko-KR" altLang="en-US" dirty="0" smtClean="0"/>
              <a:t>일렉트론 예제</a:t>
            </a:r>
            <a:r>
              <a:rPr lang="en-US" altLang="ko-KR" dirty="0" smtClean="0"/>
              <a:t>4 </a:t>
            </a:r>
            <a:r>
              <a:rPr lang="ko-KR" altLang="en-US" dirty="0" smtClean="0"/>
              <a:t>빌드 및 </a:t>
            </a:r>
            <a:r>
              <a:rPr lang="ko-KR" altLang="en-US" dirty="0" err="1" smtClean="0"/>
              <a:t>패키징</a:t>
            </a:r>
            <a:endParaRPr lang="en-US" altLang="ko-KR" dirty="0" smtClean="0"/>
          </a:p>
          <a:p>
            <a:r>
              <a:rPr lang="ko-KR" altLang="en-US" dirty="0" smtClean="0"/>
              <a:t>일렉트론 예제</a:t>
            </a:r>
            <a:r>
              <a:rPr lang="en-US" altLang="ko-KR" dirty="0" smtClean="0"/>
              <a:t>5 </a:t>
            </a:r>
            <a:r>
              <a:rPr lang="ko-KR" altLang="en-US" dirty="0" smtClean="0"/>
              <a:t>라이선스 적용</a:t>
            </a:r>
            <a:endParaRPr lang="en-US" altLang="ko-KR" dirty="0" smtClean="0"/>
          </a:p>
          <a:p>
            <a:r>
              <a:rPr lang="ko-KR" altLang="en-US" dirty="0" smtClean="0"/>
              <a:t>일렉트론 예제</a:t>
            </a:r>
            <a:r>
              <a:rPr lang="en-US" altLang="ko-KR" dirty="0" smtClean="0"/>
              <a:t>6 </a:t>
            </a:r>
            <a:r>
              <a:rPr lang="ko-KR" altLang="en-US" dirty="0" smtClean="0"/>
              <a:t>디버깅 하기</a:t>
            </a:r>
            <a:endParaRPr lang="en-US" altLang="ko-KR" dirty="0" smtClean="0"/>
          </a:p>
          <a:p>
            <a:r>
              <a:rPr lang="ko-KR" altLang="en-US" dirty="0" smtClean="0"/>
              <a:t>일렉트론 예제</a:t>
            </a:r>
            <a:r>
              <a:rPr lang="en-US" altLang="ko-KR" dirty="0" smtClean="0"/>
              <a:t>7 </a:t>
            </a:r>
            <a:r>
              <a:rPr lang="ko-KR" altLang="en-US" dirty="0" smtClean="0"/>
              <a:t>단위테스트와 화면 테스트 하기</a:t>
            </a:r>
            <a:endParaRPr lang="en-US" altLang="ko-KR" dirty="0" smtClean="0"/>
          </a:p>
          <a:p>
            <a:r>
              <a:rPr lang="ko-KR" altLang="en-US" dirty="0" smtClean="0"/>
              <a:t>일렉트론 예제</a:t>
            </a:r>
            <a:r>
              <a:rPr lang="en-US" altLang="ko-KR" dirty="0" smtClean="0"/>
              <a:t>8 IRG </a:t>
            </a:r>
            <a:r>
              <a:rPr lang="ko-KR" altLang="en-US" dirty="0" smtClean="0"/>
              <a:t>프로젝트 </a:t>
            </a:r>
            <a:r>
              <a:rPr lang="ko-KR" altLang="en-US" dirty="0" err="1" smtClean="0"/>
              <a:t>따라하기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3761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일렉트론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일렉트론 </a:t>
            </a:r>
            <a:r>
              <a:rPr lang="ko-KR" altLang="en-US" dirty="0" err="1" smtClean="0"/>
              <a:t>스터디</a:t>
            </a:r>
            <a:r>
              <a:rPr lang="ko-KR" altLang="en-US" dirty="0" smtClean="0"/>
              <a:t> 배경</a:t>
            </a:r>
            <a:endParaRPr lang="en-US" altLang="ko-KR" dirty="0" smtClean="0"/>
          </a:p>
          <a:p>
            <a:r>
              <a:rPr lang="ko-KR" altLang="en-US" dirty="0" smtClean="0"/>
              <a:t>일렉트론은 무엇인가</a:t>
            </a:r>
            <a:r>
              <a:rPr lang="en-US" altLang="ko-KR" dirty="0" smtClean="0"/>
              <a:t>?</a:t>
            </a:r>
            <a:endParaRPr lang="en-US" altLang="ko-KR" dirty="0" smtClean="0"/>
          </a:p>
          <a:p>
            <a:r>
              <a:rPr lang="ko-KR" altLang="en-US" dirty="0" smtClean="0"/>
              <a:t>어느 회사들이 일렉트론을 쓰고 있을까</a:t>
            </a:r>
            <a:r>
              <a:rPr lang="en-US" altLang="ko-KR" dirty="0" smtClean="0"/>
              <a:t>?</a:t>
            </a:r>
          </a:p>
          <a:p>
            <a:r>
              <a:rPr lang="ko-KR" altLang="en-US" dirty="0" smtClean="0"/>
              <a:t>일렉트론을 쓰면 좋은 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도구 </a:t>
            </a:r>
            <a:r>
              <a:rPr lang="ko-KR" altLang="en-US" dirty="0" err="1" smtClean="0"/>
              <a:t>사용성</a:t>
            </a:r>
            <a:r>
              <a:rPr lang="ko-KR" altLang="en-US" dirty="0" smtClean="0"/>
              <a:t> 측면</a:t>
            </a:r>
            <a:r>
              <a:rPr lang="en-US" altLang="ko-KR" dirty="0" smtClean="0"/>
              <a:t>: </a:t>
            </a:r>
            <a:r>
              <a:rPr lang="ko-KR" altLang="en-US" dirty="0" smtClean="0"/>
              <a:t>최신 </a:t>
            </a:r>
            <a:r>
              <a:rPr lang="ko-KR" altLang="en-US" dirty="0" err="1" smtClean="0"/>
              <a:t>트렌드에</a:t>
            </a:r>
            <a:r>
              <a:rPr lang="ko-KR" altLang="en-US" dirty="0" smtClean="0"/>
              <a:t> 맞는 </a:t>
            </a:r>
            <a:r>
              <a:rPr lang="en-US" altLang="ko-KR" dirty="0" smtClean="0"/>
              <a:t>UI/UX </a:t>
            </a:r>
            <a:r>
              <a:rPr lang="ko-KR" altLang="en-US" dirty="0" smtClean="0"/>
              <a:t>적용 가능</a:t>
            </a:r>
            <a:endParaRPr lang="en-US" altLang="ko-KR" dirty="0" smtClean="0"/>
          </a:p>
          <a:p>
            <a:pPr lvl="1"/>
            <a:r>
              <a:rPr lang="ko-KR" altLang="en-US" dirty="0"/>
              <a:t>코딩 개발 </a:t>
            </a:r>
            <a:r>
              <a:rPr lang="ko-KR" altLang="en-US" dirty="0" smtClean="0"/>
              <a:t>측면</a:t>
            </a:r>
            <a:r>
              <a:rPr lang="en-US" altLang="ko-KR" dirty="0" smtClean="0"/>
              <a:t>: </a:t>
            </a:r>
            <a:r>
              <a:rPr lang="ko-KR" altLang="en-US" dirty="0" smtClean="0"/>
              <a:t>좀 더 간결한 코드 작성 용이</a:t>
            </a:r>
            <a:r>
              <a:rPr lang="en-US" altLang="ko-KR" dirty="0" smtClean="0"/>
              <a:t>, JAVA </a:t>
            </a:r>
            <a:r>
              <a:rPr lang="ko-KR" altLang="en-US" dirty="0" err="1" smtClean="0"/>
              <a:t>레거시</a:t>
            </a:r>
            <a:r>
              <a:rPr lang="ko-KR" altLang="en-US" dirty="0" smtClean="0"/>
              <a:t> 코드 </a:t>
            </a:r>
            <a:r>
              <a:rPr lang="ko-KR" altLang="en-US" dirty="0" err="1" smtClean="0"/>
              <a:t>재사용성</a:t>
            </a:r>
            <a:r>
              <a:rPr lang="ko-KR" altLang="en-US" dirty="0" smtClean="0"/>
              <a:t> 용이</a:t>
            </a:r>
            <a:r>
              <a:rPr lang="en-US" altLang="ko-KR" dirty="0" smtClean="0"/>
              <a:t>, SQLite DB </a:t>
            </a:r>
            <a:r>
              <a:rPr lang="ko-KR" altLang="en-US" dirty="0" smtClean="0"/>
              <a:t>연동 가능</a:t>
            </a:r>
            <a:r>
              <a:rPr lang="en-US" altLang="ko-KR" dirty="0" smtClean="0"/>
              <a:t>(+</a:t>
            </a:r>
            <a:r>
              <a:rPr lang="ko-KR" altLang="en-US" dirty="0" smtClean="0"/>
              <a:t>기타 </a:t>
            </a:r>
            <a:r>
              <a:rPr lang="en-US" altLang="ko-KR" dirty="0" smtClean="0"/>
              <a:t>RDBMS </a:t>
            </a:r>
            <a:r>
              <a:rPr lang="ko-KR" altLang="en-US" dirty="0" smtClean="0"/>
              <a:t>적용 포함</a:t>
            </a:r>
            <a:r>
              <a:rPr lang="en-US" altLang="ko-KR" dirty="0" smtClean="0"/>
              <a:t>), </a:t>
            </a:r>
            <a:r>
              <a:rPr lang="ko-KR" altLang="en-US" dirty="0" smtClean="0"/>
              <a:t>외주 개발 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도구 배포 및 유지보수 측면</a:t>
            </a:r>
            <a:r>
              <a:rPr lang="en-US" altLang="ko-KR" dirty="0" smtClean="0"/>
              <a:t>: </a:t>
            </a:r>
            <a:r>
              <a:rPr lang="ko-KR" altLang="en-US" dirty="0"/>
              <a:t>크로스 플랫폼 적용 </a:t>
            </a:r>
            <a:r>
              <a:rPr lang="ko-KR" altLang="en-US" dirty="0" smtClean="0"/>
              <a:t>가능</a:t>
            </a:r>
            <a:r>
              <a:rPr lang="en-US" altLang="ko-KR" dirty="0" smtClean="0"/>
              <a:t>, </a:t>
            </a:r>
            <a:r>
              <a:rPr lang="ko-KR" altLang="en-US" dirty="0" smtClean="0"/>
              <a:t>라이선스 관리 용이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빌드</a:t>
            </a:r>
            <a:r>
              <a:rPr lang="ko-KR" altLang="en-US" dirty="0" smtClean="0"/>
              <a:t> 및 </a:t>
            </a:r>
            <a:r>
              <a:rPr lang="ko-KR" altLang="en-US" dirty="0" err="1" smtClean="0"/>
              <a:t>패키징이</a:t>
            </a:r>
            <a:r>
              <a:rPr lang="ko-KR" altLang="en-US" dirty="0" smtClean="0"/>
              <a:t> 용이</a:t>
            </a:r>
            <a:endParaRPr lang="en-US" altLang="ko-KR" dirty="0" smtClean="0"/>
          </a:p>
          <a:p>
            <a:r>
              <a:rPr lang="ko-KR" altLang="en-US" dirty="0" smtClean="0"/>
              <a:t>향후 과제</a:t>
            </a:r>
            <a:endParaRPr lang="en-US" altLang="ko-KR" dirty="0" smtClean="0"/>
          </a:p>
          <a:p>
            <a:r>
              <a:rPr lang="ko-KR" altLang="en-US" dirty="0" smtClean="0"/>
              <a:t>참고문헌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8661603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1564</TotalTime>
  <Words>157</Words>
  <Application>Microsoft Office PowerPoint</Application>
  <PresentationFormat>와이드스크린</PresentationFormat>
  <Paragraphs>29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일렉트론 </vt:lpstr>
      <vt:lpstr>일렉트론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JEONG JUNHO</dc:creator>
  <cp:lastModifiedBy>JEONG JUNHO</cp:lastModifiedBy>
  <cp:revision>8</cp:revision>
  <dcterms:created xsi:type="dcterms:W3CDTF">2018-05-08T07:00:37Z</dcterms:created>
  <dcterms:modified xsi:type="dcterms:W3CDTF">2018-06-08T08:30:18Z</dcterms:modified>
</cp:coreProperties>
</file>