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2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3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2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3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7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D764-A692-4878-91AD-AE2281C4F05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0B5-3F75-497A-8434-D2C4D123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8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모서리가 둥근 직사각형 382"/>
          <p:cNvSpPr/>
          <p:nvPr/>
        </p:nvSpPr>
        <p:spPr>
          <a:xfrm>
            <a:off x="208011" y="-5196"/>
            <a:ext cx="1503951" cy="6857311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5195"/>
            <a:ext cx="4704344" cy="6857311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59211" y="689"/>
            <a:ext cx="2976923" cy="6857311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155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4615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2845727"/>
            <a:ext cx="1036320" cy="1155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3035042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472827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28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11995" y="1184905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68645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868752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700" dirty="0" smtClean="0">
                <a:solidFill>
                  <a:schemeClr val="tx1"/>
                </a:solidFill>
              </a:rPr>
              <a:t>(Id)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449065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7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700146"/>
            <a:ext cx="2" cy="168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280459"/>
            <a:ext cx="0" cy="168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5224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282522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92972" y="-837460"/>
            <a:ext cx="598862" cy="4850542"/>
          </a:xfrm>
          <a:prstGeom prst="bentConnector3">
            <a:avLst>
              <a:gd name="adj1" fmla="val -38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104804" y="19173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2640637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2136755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706738"/>
            <a:ext cx="0" cy="430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42045" y="1679931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197256" y="2521104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3032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494630"/>
            <a:ext cx="911148" cy="579976"/>
          </a:xfrm>
          <a:prstGeom prst="bentConnector3">
            <a:avLst>
              <a:gd name="adj1" fmla="val 58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348863"/>
            <a:ext cx="911148" cy="30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3240511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521433" y="2760733"/>
            <a:ext cx="379739" cy="579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40219" y="2421962"/>
            <a:ext cx="679540" cy="957558"/>
          </a:xfrm>
          <a:prstGeom prst="bentConnector3">
            <a:avLst>
              <a:gd name="adj1" fmla="val 720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3339569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532898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3145161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542746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933548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652218"/>
            <a:ext cx="1" cy="281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938448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4145656"/>
            <a:ext cx="8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730265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326284" y="4690317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41" idx="2"/>
            <a:endCxn id="154" idx="0"/>
          </p:cNvCxnSpPr>
          <p:nvPr/>
        </p:nvCxnSpPr>
        <p:spPr>
          <a:xfrm>
            <a:off x="8001209" y="4357764"/>
            <a:ext cx="1" cy="33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944169" y="4264616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0"/>
            <a:endCxn id="13" idx="3"/>
          </p:cNvCxnSpPr>
          <p:nvPr/>
        </p:nvCxnSpPr>
        <p:spPr>
          <a:xfrm rot="16200000" flipV="1">
            <a:off x="5346604" y="2973056"/>
            <a:ext cx="514986" cy="14157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228051"/>
            <a:ext cx="9952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0" y="1700146"/>
            <a:ext cx="5006736" cy="3843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803763" y="4924184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239710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1039093" y="5676690"/>
            <a:ext cx="51538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7702659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114186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896171"/>
            <a:ext cx="793037" cy="759150"/>
          </a:xfrm>
          <a:prstGeom prst="bentConnector4">
            <a:avLst>
              <a:gd name="adj1" fmla="val -28826"/>
              <a:gd name="adj2" fmla="val 635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  <a:endCxn id="361" idx="3"/>
          </p:cNvCxnSpPr>
          <p:nvPr/>
        </p:nvCxnSpPr>
        <p:spPr>
          <a:xfrm flipH="1">
            <a:off x="6866409" y="5734671"/>
            <a:ext cx="898578" cy="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529714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Id 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53768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538160" y="5844594"/>
            <a:ext cx="1530877" cy="474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46" idx="3"/>
            <a:endCxn id="232" idx="1"/>
          </p:cNvCxnSpPr>
          <p:nvPr/>
        </p:nvCxnSpPr>
        <p:spPr>
          <a:xfrm flipV="1">
            <a:off x="1554481" y="5844594"/>
            <a:ext cx="4399017" cy="17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55032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6864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926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4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모서리가 둥근 직사각형 382"/>
          <p:cNvSpPr/>
          <p:nvPr/>
        </p:nvSpPr>
        <p:spPr>
          <a:xfrm>
            <a:off x="208011" y="-5196"/>
            <a:ext cx="1503951" cy="6857311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5195"/>
            <a:ext cx="4704344" cy="6857311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59211" y="17315"/>
            <a:ext cx="2976923" cy="6857311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39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37585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3330532"/>
            <a:ext cx="1036320" cy="67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2694221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356450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16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3682" y="1151653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02141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76068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29943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1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633642"/>
            <a:ext cx="2" cy="12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172391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189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116267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10928" y="-1035880"/>
            <a:ext cx="475657" cy="5137834"/>
          </a:xfrm>
          <a:prstGeom prst="bentConnector3">
            <a:avLst>
              <a:gd name="adj1" fmla="val -277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91079" y="289498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3131093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1887371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540483"/>
            <a:ext cx="0" cy="3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75297" y="1521988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230508" y="2321595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1370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328374"/>
            <a:ext cx="911148" cy="638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099478"/>
            <a:ext cx="911148" cy="405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2899690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617028" y="2515507"/>
            <a:ext cx="188549" cy="579815"/>
          </a:xfrm>
          <a:prstGeom prst="bentConnector3">
            <a:avLst>
              <a:gd name="adj1" fmla="val 2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85938" y="2126859"/>
            <a:ext cx="588103" cy="957558"/>
          </a:xfrm>
          <a:prstGeom prst="bentConnector3">
            <a:avLst>
              <a:gd name="adj1" fmla="val 76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2998748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192077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2804340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20192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45140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311397"/>
            <a:ext cx="1" cy="140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456309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3663514"/>
            <a:ext cx="88288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306313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326284" y="4008675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41" idx="2"/>
            <a:endCxn id="154" idx="0"/>
          </p:cNvCxnSpPr>
          <p:nvPr/>
        </p:nvCxnSpPr>
        <p:spPr>
          <a:xfrm>
            <a:off x="8001209" y="3875622"/>
            <a:ext cx="1" cy="13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960794" y="3682726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1"/>
            <a:endCxn id="13" idx="3"/>
          </p:cNvCxnSpPr>
          <p:nvPr/>
        </p:nvCxnSpPr>
        <p:spPr>
          <a:xfrm rot="10800000" flipV="1">
            <a:off x="4896199" y="3663516"/>
            <a:ext cx="892095" cy="2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361056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1" y="1700147"/>
            <a:ext cx="5002863" cy="37250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791391" y="3944626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123329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21036" y="5814020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8001918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247189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151248"/>
            <a:ext cx="793037" cy="1504073"/>
          </a:xfrm>
          <a:prstGeom prst="bentConnector4">
            <a:avLst>
              <a:gd name="adj1" fmla="val -146226"/>
              <a:gd name="adj2" fmla="val 812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</p:cNvCxnSpPr>
          <p:nvPr/>
        </p:nvCxnSpPr>
        <p:spPr>
          <a:xfrm flipH="1">
            <a:off x="7151428" y="5734671"/>
            <a:ext cx="613559" cy="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473844"/>
            <a:ext cx="1338356" cy="47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20516"/>
            <a:ext cx="504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457498" y="5811342"/>
            <a:ext cx="1611539" cy="508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55032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6864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926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744600" y="4558690"/>
            <a:ext cx="3912525" cy="664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41433" y="4348510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UserList.jsp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954458" y="5504058"/>
            <a:ext cx="396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23076" y="5559326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246" idx="3"/>
            <a:endCxn id="232" idx="1"/>
          </p:cNvCxnSpPr>
          <p:nvPr/>
        </p:nvCxnSpPr>
        <p:spPr>
          <a:xfrm flipV="1">
            <a:off x="1554481" y="5811342"/>
            <a:ext cx="4399017" cy="86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73" idx="3"/>
            <a:endCxn id="172" idx="1"/>
          </p:cNvCxnSpPr>
          <p:nvPr/>
        </p:nvCxnSpPr>
        <p:spPr>
          <a:xfrm flipV="1">
            <a:off x="1556521" y="5594884"/>
            <a:ext cx="4397937" cy="4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117505" y="541010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802178" y="4913777"/>
            <a:ext cx="1524051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7" name="다이아몬드 186"/>
          <p:cNvSpPr/>
          <p:nvPr/>
        </p:nvSpPr>
        <p:spPr>
          <a:xfrm>
            <a:off x="7727823" y="4954934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>
            <a:stCxn id="187" idx="1"/>
            <a:endCxn id="183" idx="3"/>
          </p:cNvCxnSpPr>
          <p:nvPr/>
        </p:nvCxnSpPr>
        <p:spPr>
          <a:xfrm flipH="1">
            <a:off x="7326229" y="5034284"/>
            <a:ext cx="4015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flipV="1">
            <a:off x="9470100" y="3519688"/>
            <a:ext cx="1825293" cy="1426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/>
          <p:nvPr/>
        </p:nvCxnSpPr>
        <p:spPr>
          <a:xfrm rot="5400000">
            <a:off x="9702172" y="3339691"/>
            <a:ext cx="1573713" cy="19555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87" idx="3"/>
            <a:endCxn id="189" idx="1"/>
          </p:cNvCxnSpPr>
          <p:nvPr/>
        </p:nvCxnSpPr>
        <p:spPr>
          <a:xfrm>
            <a:off x="7964045" y="5034284"/>
            <a:ext cx="4005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3855024" y="4318072"/>
            <a:ext cx="1036320" cy="811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번호   아이디   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732832" y="411298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html/UserList.html&gt;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64598" y="4913777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UserDao.getUserVOList</a:t>
            </a:r>
            <a:r>
              <a:rPr lang="en-US" altLang="ko-KR" sz="700" dirty="0" smtClean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787586" y="4668258"/>
            <a:ext cx="1560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0272371" y="5104331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307129" y="4765874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/>
              <a:t>없</a:t>
            </a:r>
            <a:r>
              <a:rPr lang="ko-KR" altLang="en-US" sz="700" dirty="0" smtClean="0"/>
              <a:t>음</a:t>
            </a:r>
            <a:endParaRPr lang="ko-KR" altLang="en-US" sz="700" dirty="0"/>
          </a:p>
        </p:txBody>
      </p:sp>
      <p:sp>
        <p:nvSpPr>
          <p:cNvPr id="220" name="직사각형 219"/>
          <p:cNvSpPr/>
          <p:nvPr/>
        </p:nvSpPr>
        <p:spPr>
          <a:xfrm>
            <a:off x="7845934" y="47784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221" name="직사각형 220"/>
          <p:cNvSpPr/>
          <p:nvPr/>
        </p:nvSpPr>
        <p:spPr>
          <a:xfrm>
            <a:off x="5798817" y="4601969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r>
              <a:rPr lang="ko-KR" altLang="en-US" sz="700" dirty="0" smtClean="0">
                <a:solidFill>
                  <a:schemeClr val="tx1"/>
                </a:solidFill>
              </a:rPr>
              <a:t>와 함께 </a:t>
            </a:r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UserList.html</a:t>
            </a:r>
            <a:r>
              <a:rPr lang="ko-KR" altLang="en-US" sz="700" dirty="0" smtClean="0">
                <a:solidFill>
                  <a:schemeClr val="tx1"/>
                </a:solidFill>
              </a:rPr>
              <a:t>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5" name="꺾인 연결선 224"/>
          <p:cNvCxnSpPr>
            <a:stCxn id="172" idx="3"/>
            <a:endCxn id="187" idx="2"/>
          </p:cNvCxnSpPr>
          <p:nvPr/>
        </p:nvCxnSpPr>
        <p:spPr>
          <a:xfrm flipV="1">
            <a:off x="6350458" y="5113634"/>
            <a:ext cx="1495476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7067203" y="5181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38" name="꺾인 연결선 237"/>
          <p:cNvCxnSpPr>
            <a:stCxn id="189" idx="0"/>
          </p:cNvCxnSpPr>
          <p:nvPr/>
        </p:nvCxnSpPr>
        <p:spPr>
          <a:xfrm rot="16200000" flipV="1">
            <a:off x="7839860" y="3817066"/>
            <a:ext cx="199615" cy="1993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1" idx="1"/>
            <a:endCxn id="206" idx="3"/>
          </p:cNvCxnSpPr>
          <p:nvPr/>
        </p:nvCxnSpPr>
        <p:spPr>
          <a:xfrm rot="10800000" flipV="1">
            <a:off x="4891345" y="4722476"/>
            <a:ext cx="907473" cy="1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5224546" y="4411213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63" name="꺾인 연결선 262"/>
          <p:cNvCxnSpPr>
            <a:stCxn id="206" idx="1"/>
            <a:endCxn id="173" idx="0"/>
          </p:cNvCxnSpPr>
          <p:nvPr/>
        </p:nvCxnSpPr>
        <p:spPr>
          <a:xfrm rot="10800000" flipV="1">
            <a:off x="1139800" y="4724024"/>
            <a:ext cx="2715225" cy="8353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2334493" y="452500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995788" y="170014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49587"/>
              </p:ext>
            </p:extLst>
          </p:nvPr>
        </p:nvGraphicFramePr>
        <p:xfrm>
          <a:off x="3900133" y="4440585"/>
          <a:ext cx="9438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34">
                  <a:extLst>
                    <a:ext uri="{9D8B030D-6E8A-4147-A177-3AD203B41FA5}">
                      <a16:colId xmlns:a16="http://schemas.microsoft.com/office/drawing/2014/main" val="1596976032"/>
                    </a:ext>
                  </a:extLst>
                </a:gridCol>
                <a:gridCol w="334068">
                  <a:extLst>
                    <a:ext uri="{9D8B030D-6E8A-4147-A177-3AD203B41FA5}">
                      <a16:colId xmlns:a16="http://schemas.microsoft.com/office/drawing/2014/main" val="1455110271"/>
                    </a:ext>
                  </a:extLst>
                </a:gridCol>
                <a:gridCol w="380092">
                  <a:extLst>
                    <a:ext uri="{9D8B030D-6E8A-4147-A177-3AD203B41FA5}">
                      <a16:colId xmlns:a16="http://schemas.microsoft.com/office/drawing/2014/main" val="365397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2390"/>
                  </a:ext>
                </a:extLst>
              </a:tr>
            </a:tbl>
          </a:graphicData>
        </a:graphic>
      </p:graphicFrame>
      <p:sp>
        <p:nvSpPr>
          <p:cNvPr id="275" name="직사각형 274"/>
          <p:cNvSpPr/>
          <p:nvPr/>
        </p:nvSpPr>
        <p:spPr>
          <a:xfrm>
            <a:off x="3900133" y="488512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08729" y="480565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7" name="직선 화살표 연결선 276"/>
          <p:cNvCxnSpPr>
            <a:stCxn id="276" idx="3"/>
            <a:endCxn id="275" idx="1"/>
          </p:cNvCxnSpPr>
          <p:nvPr/>
        </p:nvCxnSpPr>
        <p:spPr>
          <a:xfrm>
            <a:off x="1632678" y="4975263"/>
            <a:ext cx="2267455" cy="6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2325405" y="4775208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81" name="꺾인 연결선 280"/>
          <p:cNvCxnSpPr>
            <a:stCxn id="275" idx="2"/>
            <a:endCxn id="341" idx="2"/>
          </p:cNvCxnSpPr>
          <p:nvPr/>
        </p:nvCxnSpPr>
        <p:spPr>
          <a:xfrm rot="16200000" flipH="1">
            <a:off x="5664159" y="3595082"/>
            <a:ext cx="747244" cy="3690634"/>
          </a:xfrm>
          <a:prstGeom prst="bentConnector3">
            <a:avLst>
              <a:gd name="adj1" fmla="val 125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3761482" y="51429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711824" y="2185430"/>
            <a:ext cx="1036320" cy="7718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3589632" y="198599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068327" y="2258006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4068327" y="2528783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3697025" y="2241109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3697025" y="2517158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>
            <a:off x="3832799" y="2741683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Submit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34172" y="171210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04" name="꺾인 연결선 303"/>
          <p:cNvCxnSpPr>
            <a:stCxn id="301" idx="3"/>
            <a:endCxn id="270" idx="1"/>
          </p:cNvCxnSpPr>
          <p:nvPr/>
        </p:nvCxnSpPr>
        <p:spPr>
          <a:xfrm flipV="1">
            <a:off x="1595862" y="1790972"/>
            <a:ext cx="2399926" cy="90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2338785" y="15872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0" name="꺾인 연결선 309"/>
          <p:cNvCxnSpPr>
            <a:stCxn id="270" idx="2"/>
            <a:endCxn id="292" idx="3"/>
          </p:cNvCxnSpPr>
          <p:nvPr/>
        </p:nvCxnSpPr>
        <p:spPr>
          <a:xfrm rot="16200000" flipH="1">
            <a:off x="4173347" y="1996568"/>
            <a:ext cx="689569" cy="460025"/>
          </a:xfrm>
          <a:prstGeom prst="bentConnector4">
            <a:avLst>
              <a:gd name="adj1" fmla="val 18400"/>
              <a:gd name="adj2" fmla="val 149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4586926" y="1933332"/>
            <a:ext cx="551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3" name="꺾인 연결선 312"/>
          <p:cNvCxnSpPr/>
          <p:nvPr/>
        </p:nvCxnSpPr>
        <p:spPr>
          <a:xfrm rot="10800000">
            <a:off x="1595862" y="1985992"/>
            <a:ext cx="2128878" cy="313447"/>
          </a:xfrm>
          <a:prstGeom prst="bentConnector3">
            <a:avLst>
              <a:gd name="adj1" fmla="val 437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332005" y="231264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228780" y="266214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26" name="직선 화살표 연결선 325"/>
          <p:cNvCxnSpPr>
            <a:stCxn id="325" idx="3"/>
            <a:endCxn id="299" idx="1"/>
          </p:cNvCxnSpPr>
          <p:nvPr/>
        </p:nvCxnSpPr>
        <p:spPr>
          <a:xfrm>
            <a:off x="1590470" y="2831748"/>
            <a:ext cx="2242329" cy="7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2259444" y="263845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-12133" y="-6858874"/>
            <a:ext cx="12204133" cy="685887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639" y="-6610349"/>
            <a:ext cx="1657323" cy="1346246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6610350"/>
            <a:ext cx="4704344" cy="13462467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31048" y="-6610350"/>
            <a:ext cx="2976923" cy="13494592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39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37585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3330532"/>
            <a:ext cx="1036320" cy="67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2694221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356450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16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3682" y="1151653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02141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76068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29943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1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633642"/>
            <a:ext cx="2" cy="12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172391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189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116267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10928" y="-1035880"/>
            <a:ext cx="475657" cy="5137834"/>
          </a:xfrm>
          <a:prstGeom prst="bentConnector3">
            <a:avLst>
              <a:gd name="adj1" fmla="val -277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91079" y="289498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3131093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1887371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540483"/>
            <a:ext cx="0" cy="3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75297" y="1521988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230508" y="2321595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1370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328374"/>
            <a:ext cx="911148" cy="638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099478"/>
            <a:ext cx="911148" cy="405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2899690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617028" y="2515507"/>
            <a:ext cx="188549" cy="579815"/>
          </a:xfrm>
          <a:prstGeom prst="bentConnector3">
            <a:avLst>
              <a:gd name="adj1" fmla="val 2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85938" y="2126859"/>
            <a:ext cx="588103" cy="957558"/>
          </a:xfrm>
          <a:prstGeom prst="bentConnector3">
            <a:avLst>
              <a:gd name="adj1" fmla="val 76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2998748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192077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2804340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20192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45140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311397"/>
            <a:ext cx="1" cy="140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456309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3663514"/>
            <a:ext cx="88288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306313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138764" y="4131083"/>
            <a:ext cx="1537372" cy="1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960794" y="3682726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1"/>
            <a:endCxn id="13" idx="3"/>
          </p:cNvCxnSpPr>
          <p:nvPr/>
        </p:nvCxnSpPr>
        <p:spPr>
          <a:xfrm rot="10800000" flipV="1">
            <a:off x="4896199" y="3663516"/>
            <a:ext cx="892095" cy="2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361056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1" y="1700147"/>
            <a:ext cx="5002863" cy="37250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791391" y="3944626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123329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21036" y="5814020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8001918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247189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151248"/>
            <a:ext cx="793037" cy="1504073"/>
          </a:xfrm>
          <a:prstGeom prst="bentConnector4">
            <a:avLst>
              <a:gd name="adj1" fmla="val -146226"/>
              <a:gd name="adj2" fmla="val 812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</p:cNvCxnSpPr>
          <p:nvPr/>
        </p:nvCxnSpPr>
        <p:spPr>
          <a:xfrm flipH="1">
            <a:off x="7151428" y="5734671"/>
            <a:ext cx="613559" cy="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473844"/>
            <a:ext cx="1338356" cy="47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20516"/>
            <a:ext cx="504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457498" y="5811342"/>
            <a:ext cx="1611539" cy="508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6607778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6607778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66077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744600" y="4558690"/>
            <a:ext cx="3912525" cy="664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41433" y="4348510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UserList.jsp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954458" y="5504058"/>
            <a:ext cx="396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23076" y="5559326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246" idx="3"/>
            <a:endCxn id="232" idx="1"/>
          </p:cNvCxnSpPr>
          <p:nvPr/>
        </p:nvCxnSpPr>
        <p:spPr>
          <a:xfrm flipV="1">
            <a:off x="1554481" y="5811342"/>
            <a:ext cx="4399017" cy="86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73" idx="3"/>
            <a:endCxn id="172" idx="1"/>
          </p:cNvCxnSpPr>
          <p:nvPr/>
        </p:nvCxnSpPr>
        <p:spPr>
          <a:xfrm flipV="1">
            <a:off x="1556521" y="5594884"/>
            <a:ext cx="4397937" cy="4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117505" y="541010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802178" y="4913777"/>
            <a:ext cx="1524051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7" name="다이아몬드 186"/>
          <p:cNvSpPr/>
          <p:nvPr/>
        </p:nvSpPr>
        <p:spPr>
          <a:xfrm>
            <a:off x="7727823" y="4954934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>
            <a:stCxn id="187" idx="1"/>
            <a:endCxn id="183" idx="3"/>
          </p:cNvCxnSpPr>
          <p:nvPr/>
        </p:nvCxnSpPr>
        <p:spPr>
          <a:xfrm flipH="1">
            <a:off x="7326229" y="5034284"/>
            <a:ext cx="4015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flipV="1">
            <a:off x="9470100" y="3519688"/>
            <a:ext cx="1825293" cy="1426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/>
          <p:nvPr/>
        </p:nvCxnSpPr>
        <p:spPr>
          <a:xfrm rot="5400000">
            <a:off x="9702172" y="3339691"/>
            <a:ext cx="1573713" cy="19555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87" idx="3"/>
            <a:endCxn id="189" idx="1"/>
          </p:cNvCxnSpPr>
          <p:nvPr/>
        </p:nvCxnSpPr>
        <p:spPr>
          <a:xfrm>
            <a:off x="7964045" y="5034284"/>
            <a:ext cx="4005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3855024" y="4318072"/>
            <a:ext cx="1036320" cy="811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번호   아이디   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732832" y="411298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html/UserList.html&gt;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64598" y="4913777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UserDao.getUserVOList</a:t>
            </a:r>
            <a:r>
              <a:rPr lang="en-US" altLang="ko-KR" sz="700" dirty="0" smtClean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787586" y="4668258"/>
            <a:ext cx="1560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0272371" y="5104331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307129" y="4765874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/>
              <a:t>없</a:t>
            </a:r>
            <a:r>
              <a:rPr lang="ko-KR" altLang="en-US" sz="700" dirty="0" smtClean="0"/>
              <a:t>음</a:t>
            </a:r>
            <a:endParaRPr lang="ko-KR" altLang="en-US" sz="700" dirty="0"/>
          </a:p>
        </p:txBody>
      </p:sp>
      <p:sp>
        <p:nvSpPr>
          <p:cNvPr id="220" name="직사각형 219"/>
          <p:cNvSpPr/>
          <p:nvPr/>
        </p:nvSpPr>
        <p:spPr>
          <a:xfrm>
            <a:off x="7845934" y="47784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221" name="직사각형 220"/>
          <p:cNvSpPr/>
          <p:nvPr/>
        </p:nvSpPr>
        <p:spPr>
          <a:xfrm>
            <a:off x="5798817" y="4601969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r>
              <a:rPr lang="ko-KR" altLang="en-US" sz="700" dirty="0" smtClean="0">
                <a:solidFill>
                  <a:schemeClr val="tx1"/>
                </a:solidFill>
              </a:rPr>
              <a:t>와 함께 </a:t>
            </a:r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UserList.html</a:t>
            </a:r>
            <a:r>
              <a:rPr lang="ko-KR" altLang="en-US" sz="700" dirty="0" smtClean="0">
                <a:solidFill>
                  <a:schemeClr val="tx1"/>
                </a:solidFill>
              </a:rPr>
              <a:t>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5" name="꺾인 연결선 224"/>
          <p:cNvCxnSpPr>
            <a:stCxn id="172" idx="3"/>
            <a:endCxn id="187" idx="2"/>
          </p:cNvCxnSpPr>
          <p:nvPr/>
        </p:nvCxnSpPr>
        <p:spPr>
          <a:xfrm flipV="1">
            <a:off x="6350458" y="5113634"/>
            <a:ext cx="1495476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7067203" y="5181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38" name="꺾인 연결선 237"/>
          <p:cNvCxnSpPr>
            <a:stCxn id="189" idx="0"/>
          </p:cNvCxnSpPr>
          <p:nvPr/>
        </p:nvCxnSpPr>
        <p:spPr>
          <a:xfrm rot="16200000" flipV="1">
            <a:off x="7839860" y="3817066"/>
            <a:ext cx="199615" cy="1993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1" idx="1"/>
            <a:endCxn id="206" idx="3"/>
          </p:cNvCxnSpPr>
          <p:nvPr/>
        </p:nvCxnSpPr>
        <p:spPr>
          <a:xfrm rot="10800000" flipV="1">
            <a:off x="4891345" y="4722476"/>
            <a:ext cx="907473" cy="1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5224546" y="4411213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(POST)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63" name="꺾인 연결선 262"/>
          <p:cNvCxnSpPr>
            <a:stCxn id="206" idx="1"/>
            <a:endCxn id="173" idx="0"/>
          </p:cNvCxnSpPr>
          <p:nvPr/>
        </p:nvCxnSpPr>
        <p:spPr>
          <a:xfrm rot="10800000" flipV="1">
            <a:off x="1139800" y="4724024"/>
            <a:ext cx="2715225" cy="8353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2334493" y="452500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Response(POST)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995788" y="170014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3900133" y="4440585"/>
          <a:ext cx="9438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34">
                  <a:extLst>
                    <a:ext uri="{9D8B030D-6E8A-4147-A177-3AD203B41FA5}">
                      <a16:colId xmlns:a16="http://schemas.microsoft.com/office/drawing/2014/main" val="1596976032"/>
                    </a:ext>
                  </a:extLst>
                </a:gridCol>
                <a:gridCol w="334068">
                  <a:extLst>
                    <a:ext uri="{9D8B030D-6E8A-4147-A177-3AD203B41FA5}">
                      <a16:colId xmlns:a16="http://schemas.microsoft.com/office/drawing/2014/main" val="1455110271"/>
                    </a:ext>
                  </a:extLst>
                </a:gridCol>
                <a:gridCol w="380092">
                  <a:extLst>
                    <a:ext uri="{9D8B030D-6E8A-4147-A177-3AD203B41FA5}">
                      <a16:colId xmlns:a16="http://schemas.microsoft.com/office/drawing/2014/main" val="365397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2390"/>
                  </a:ext>
                </a:extLst>
              </a:tr>
            </a:tbl>
          </a:graphicData>
        </a:graphic>
      </p:graphicFrame>
      <p:sp>
        <p:nvSpPr>
          <p:cNvPr id="275" name="직사각형 274"/>
          <p:cNvSpPr/>
          <p:nvPr/>
        </p:nvSpPr>
        <p:spPr>
          <a:xfrm>
            <a:off x="3900133" y="488512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08729" y="480565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7" name="직선 화살표 연결선 276"/>
          <p:cNvCxnSpPr>
            <a:stCxn id="276" idx="3"/>
            <a:endCxn id="275" idx="1"/>
          </p:cNvCxnSpPr>
          <p:nvPr/>
        </p:nvCxnSpPr>
        <p:spPr>
          <a:xfrm>
            <a:off x="1632678" y="4975263"/>
            <a:ext cx="2267455" cy="6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2325405" y="4775208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81" name="꺾인 연결선 280"/>
          <p:cNvCxnSpPr>
            <a:stCxn id="275" idx="2"/>
            <a:endCxn id="341" idx="2"/>
          </p:cNvCxnSpPr>
          <p:nvPr/>
        </p:nvCxnSpPr>
        <p:spPr>
          <a:xfrm rot="16200000" flipH="1">
            <a:off x="5664159" y="3595082"/>
            <a:ext cx="747244" cy="3690634"/>
          </a:xfrm>
          <a:prstGeom prst="bentConnector3">
            <a:avLst>
              <a:gd name="adj1" fmla="val 125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3761482" y="51429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884781" y="-5550838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3762589" y="-5750276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241284" y="-5478261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4241284" y="-5207484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3869982" y="-549515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3869982" y="-5219109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>
            <a:off x="4005756" y="-4994584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Submit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34172" y="171210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04" name="꺾인 연결선 303"/>
          <p:cNvCxnSpPr>
            <a:stCxn id="301" idx="3"/>
            <a:endCxn id="270" idx="1"/>
          </p:cNvCxnSpPr>
          <p:nvPr/>
        </p:nvCxnSpPr>
        <p:spPr>
          <a:xfrm flipV="1">
            <a:off x="1595862" y="1790972"/>
            <a:ext cx="2399926" cy="90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2338785" y="15872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0" name="꺾인 연결선 309"/>
          <p:cNvCxnSpPr>
            <a:stCxn id="270" idx="3"/>
            <a:endCxn id="292" idx="2"/>
          </p:cNvCxnSpPr>
          <p:nvPr/>
        </p:nvCxnSpPr>
        <p:spPr>
          <a:xfrm flipH="1" flipV="1">
            <a:off x="4402941" y="-4680533"/>
            <a:ext cx="177509" cy="6471505"/>
          </a:xfrm>
          <a:prstGeom prst="bentConnector4">
            <a:avLst>
              <a:gd name="adj1" fmla="val -128782"/>
              <a:gd name="adj2" fmla="val 50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4126215" y="-4100727"/>
            <a:ext cx="551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3" name="꺾인 연결선 312"/>
          <p:cNvCxnSpPr>
            <a:stCxn id="292" idx="1"/>
          </p:cNvCxnSpPr>
          <p:nvPr/>
        </p:nvCxnSpPr>
        <p:spPr>
          <a:xfrm rot="10800000" flipV="1">
            <a:off x="1276915" y="-5115685"/>
            <a:ext cx="2607866" cy="68608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165894" y="-53155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320442" y="-5074855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26" name="직선 화살표 연결선 325"/>
          <p:cNvCxnSpPr>
            <a:stCxn id="325" idx="3"/>
            <a:endCxn id="299" idx="1"/>
          </p:cNvCxnSpPr>
          <p:nvPr/>
        </p:nvCxnSpPr>
        <p:spPr>
          <a:xfrm>
            <a:off x="1682132" y="-4905249"/>
            <a:ext cx="2323624" cy="14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2127562" y="-489391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741433" y="-6056020"/>
            <a:ext cx="3416819" cy="4246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79" name="다이아몬드 178"/>
          <p:cNvSpPr/>
          <p:nvPr/>
        </p:nvSpPr>
        <p:spPr>
          <a:xfrm>
            <a:off x="6008345" y="-58315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5767276" y="-5193380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9" idx="2"/>
            <a:endCxn id="180" idx="0"/>
          </p:cNvCxnSpPr>
          <p:nvPr/>
        </p:nvCxnSpPr>
        <p:spPr>
          <a:xfrm>
            <a:off x="6290978" y="-5407320"/>
            <a:ext cx="0" cy="21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6276987" y="-5447016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192" name="다이아몬드 191"/>
          <p:cNvSpPr/>
          <p:nvPr/>
        </p:nvSpPr>
        <p:spPr>
          <a:xfrm>
            <a:off x="7112068" y="-58315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화살표 연결선 193"/>
          <p:cNvCxnSpPr>
            <a:stCxn id="179" idx="3"/>
            <a:endCxn id="192" idx="1"/>
          </p:cNvCxnSpPr>
          <p:nvPr/>
        </p:nvCxnSpPr>
        <p:spPr>
          <a:xfrm>
            <a:off x="6573611" y="-5619428"/>
            <a:ext cx="5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7957721" y="-5184823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957719" y="-4845330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957719" y="-4306580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95" idx="2"/>
            <a:endCxn id="196" idx="0"/>
          </p:cNvCxnSpPr>
          <p:nvPr/>
        </p:nvCxnSpPr>
        <p:spPr>
          <a:xfrm flipH="1">
            <a:off x="8301312" y="-4953322"/>
            <a:ext cx="2" cy="10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96" idx="2"/>
            <a:endCxn id="197" idx="0"/>
          </p:cNvCxnSpPr>
          <p:nvPr/>
        </p:nvCxnSpPr>
        <p:spPr>
          <a:xfrm>
            <a:off x="8301312" y="-4433623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7863096" y="-5496586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204" name="직사각형 203"/>
          <p:cNvSpPr/>
          <p:nvPr/>
        </p:nvSpPr>
        <p:spPr>
          <a:xfrm>
            <a:off x="6522595" y="-5820465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208" name="직사각형 207"/>
          <p:cNvSpPr/>
          <p:nvPr/>
        </p:nvSpPr>
        <p:spPr>
          <a:xfrm>
            <a:off x="7320299" y="-5503173"/>
            <a:ext cx="563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</a:p>
          <a:p>
            <a:pPr algn="ctr"/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14" name="꺾인 연결선 213"/>
          <p:cNvCxnSpPr>
            <a:stCxn id="192" idx="2"/>
            <a:endCxn id="236" idx="0"/>
          </p:cNvCxnSpPr>
          <p:nvPr/>
        </p:nvCxnSpPr>
        <p:spPr>
          <a:xfrm rot="16200000" flipH="1">
            <a:off x="7287504" y="-5300124"/>
            <a:ext cx="21439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7139660" y="-3744865"/>
            <a:ext cx="14989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UserDao.createUserVO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4" name="꺾인 연결선 223"/>
          <p:cNvCxnSpPr/>
          <p:nvPr/>
        </p:nvCxnSpPr>
        <p:spPr>
          <a:xfrm rot="5400000">
            <a:off x="8049487" y="-4034434"/>
            <a:ext cx="150008" cy="412176"/>
          </a:xfrm>
          <a:prstGeom prst="bentConnector3">
            <a:avLst>
              <a:gd name="adj1" fmla="val 24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6871000" y="-5192926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37" name="꺾인 연결선 236"/>
          <p:cNvCxnSpPr>
            <a:stCxn id="192" idx="3"/>
            <a:endCxn id="195" idx="0"/>
          </p:cNvCxnSpPr>
          <p:nvPr/>
        </p:nvCxnSpPr>
        <p:spPr>
          <a:xfrm>
            <a:off x="7677334" y="-5619428"/>
            <a:ext cx="623980" cy="4346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다이아몬드 238"/>
          <p:cNvSpPr/>
          <p:nvPr/>
        </p:nvSpPr>
        <p:spPr>
          <a:xfrm>
            <a:off x="7601437" y="-31982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223" idx="2"/>
            <a:endCxn id="239" idx="0"/>
          </p:cNvCxnSpPr>
          <p:nvPr/>
        </p:nvCxnSpPr>
        <p:spPr>
          <a:xfrm flipH="1">
            <a:off x="7884070" y="-3333158"/>
            <a:ext cx="5066" cy="13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/>
          <p:cNvSpPr/>
          <p:nvPr/>
        </p:nvSpPr>
        <p:spPr>
          <a:xfrm>
            <a:off x="5764784" y="-3193934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RegisterFailed</a:t>
            </a:r>
            <a:r>
              <a:rPr lang="en-US" altLang="ko-KR" sz="700" dirty="0" smtClean="0">
                <a:solidFill>
                  <a:schemeClr val="tx1"/>
                </a:solidFill>
              </a:rPr>
              <a:t>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42" name="직선 화살표 연결선 241"/>
          <p:cNvCxnSpPr>
            <a:stCxn id="239" idx="1"/>
            <a:endCxn id="241" idx="3"/>
          </p:cNvCxnSpPr>
          <p:nvPr/>
        </p:nvCxnSpPr>
        <p:spPr>
          <a:xfrm flipH="1" flipV="1">
            <a:off x="6812187" y="-2986726"/>
            <a:ext cx="789250" cy="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/>
          <p:cNvSpPr/>
          <p:nvPr/>
        </p:nvSpPr>
        <p:spPr>
          <a:xfrm>
            <a:off x="6782442" y="-3353455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생성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244" name="직사각형 243"/>
          <p:cNvSpPr/>
          <p:nvPr/>
        </p:nvSpPr>
        <p:spPr>
          <a:xfrm>
            <a:off x="7206812" y="-2632590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45" name="직선 화살표 연결선 244"/>
          <p:cNvCxnSpPr>
            <a:stCxn id="239" idx="2"/>
            <a:endCxn id="244" idx="0"/>
          </p:cNvCxnSpPr>
          <p:nvPr/>
        </p:nvCxnSpPr>
        <p:spPr>
          <a:xfrm flipH="1">
            <a:off x="7881738" y="-2774020"/>
            <a:ext cx="2332" cy="14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7937285" y="-2929417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생성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sp>
        <p:nvSpPr>
          <p:cNvPr id="248" name="직사각형 247"/>
          <p:cNvSpPr/>
          <p:nvPr/>
        </p:nvSpPr>
        <p:spPr>
          <a:xfrm>
            <a:off x="7206812" y="-2183181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249761" y="3912092"/>
            <a:ext cx="1315525" cy="17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50" name="꺾인 연결선 249"/>
          <p:cNvCxnSpPr>
            <a:stCxn id="141" idx="2"/>
            <a:endCxn id="249" idx="3"/>
          </p:cNvCxnSpPr>
          <p:nvPr/>
        </p:nvCxnSpPr>
        <p:spPr>
          <a:xfrm rot="5400000">
            <a:off x="7721933" y="3718976"/>
            <a:ext cx="122631" cy="4359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9" idx="2"/>
            <a:endCxn id="154" idx="1"/>
          </p:cNvCxnSpPr>
          <p:nvPr/>
        </p:nvCxnSpPr>
        <p:spPr>
          <a:xfrm rot="16200000" flipH="1">
            <a:off x="6959530" y="4032408"/>
            <a:ext cx="127228" cy="23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4" idx="2"/>
            <a:endCxn id="248" idx="0"/>
          </p:cNvCxnSpPr>
          <p:nvPr/>
        </p:nvCxnSpPr>
        <p:spPr>
          <a:xfrm>
            <a:off x="7881738" y="-2347444"/>
            <a:ext cx="0" cy="1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/>
          <p:nvPr/>
        </p:nvCxnSpPr>
        <p:spPr>
          <a:xfrm>
            <a:off x="8637715" y="-3406181"/>
            <a:ext cx="2640618" cy="6075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/>
          <p:nvPr/>
        </p:nvCxnSpPr>
        <p:spPr>
          <a:xfrm rot="16200000" flipV="1">
            <a:off x="6915602" y="-1854049"/>
            <a:ext cx="6273324" cy="28290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8985697" y="-3407043"/>
            <a:ext cx="21206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PreparedStatement.executeUpdate()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9619271" y="-385564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73" name="꺾인 연결선 272"/>
          <p:cNvCxnSpPr>
            <a:stCxn id="299" idx="3"/>
            <a:endCxn id="179" idx="1"/>
          </p:cNvCxnSpPr>
          <p:nvPr/>
        </p:nvCxnSpPr>
        <p:spPr>
          <a:xfrm flipV="1">
            <a:off x="4590418" y="-5619428"/>
            <a:ext cx="1417927" cy="715670"/>
          </a:xfrm>
          <a:prstGeom prst="bentConnector3">
            <a:avLst>
              <a:gd name="adj1" fmla="val 37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/>
          <p:cNvSpPr/>
          <p:nvPr/>
        </p:nvSpPr>
        <p:spPr>
          <a:xfrm>
            <a:off x="409780" y="-6271380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Register.jsp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84" name="꺾인 연결선 283"/>
          <p:cNvCxnSpPr>
            <a:stCxn id="283" idx="3"/>
            <a:endCxn id="179" idx="0"/>
          </p:cNvCxnSpPr>
          <p:nvPr/>
        </p:nvCxnSpPr>
        <p:spPr>
          <a:xfrm>
            <a:off x="1566634" y="-6108229"/>
            <a:ext cx="4724344" cy="27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5234198" y="-6310725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5260080" y="-5815284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2885370" y="-3240344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등록에 실패하였습니다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2763178" y="-3439782"/>
            <a:ext cx="136303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3012843" y="-297738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03" name="꺾인 연결선 302"/>
          <p:cNvCxnSpPr>
            <a:stCxn id="241" idx="2"/>
            <a:endCxn id="289" idx="2"/>
          </p:cNvCxnSpPr>
          <p:nvPr/>
        </p:nvCxnSpPr>
        <p:spPr>
          <a:xfrm rot="5400000">
            <a:off x="4641268" y="-4017257"/>
            <a:ext cx="409480" cy="2884956"/>
          </a:xfrm>
          <a:prstGeom prst="bentConnector3">
            <a:avLst>
              <a:gd name="adj1" fmla="val 155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5117505" y="-2448408"/>
            <a:ext cx="87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306" name="꺾인 연결선 305"/>
          <p:cNvCxnSpPr>
            <a:stCxn id="180" idx="2"/>
            <a:endCxn id="4" idx="1"/>
          </p:cNvCxnSpPr>
          <p:nvPr/>
        </p:nvCxnSpPr>
        <p:spPr>
          <a:xfrm rot="5400000">
            <a:off x="446852" y="-4828189"/>
            <a:ext cx="5794902" cy="5893350"/>
          </a:xfrm>
          <a:prstGeom prst="bentConnector4">
            <a:avLst>
              <a:gd name="adj1" fmla="val 9115"/>
              <a:gd name="adj2" fmla="val 1046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/>
          <p:cNvSpPr/>
          <p:nvPr/>
        </p:nvSpPr>
        <p:spPr>
          <a:xfrm>
            <a:off x="5100562" y="-445927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543298" y="-305273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16" name="직선 화살표 연결선 315"/>
          <p:cNvCxnSpPr>
            <a:stCxn id="315" idx="3"/>
            <a:endCxn id="302" idx="1"/>
          </p:cNvCxnSpPr>
          <p:nvPr/>
        </p:nvCxnSpPr>
        <p:spPr>
          <a:xfrm flipV="1">
            <a:off x="967247" y="-2886559"/>
            <a:ext cx="2045596" cy="3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/>
          <p:cNvSpPr/>
          <p:nvPr/>
        </p:nvSpPr>
        <p:spPr>
          <a:xfrm>
            <a:off x="2069699" y="-284554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9" name="꺾인 연결선 318"/>
          <p:cNvCxnSpPr>
            <a:endCxn id="325" idx="2"/>
          </p:cNvCxnSpPr>
          <p:nvPr/>
        </p:nvCxnSpPr>
        <p:spPr>
          <a:xfrm rot="10800000">
            <a:off x="1501288" y="-4735643"/>
            <a:ext cx="1385013" cy="15664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 321"/>
          <p:cNvCxnSpPr>
            <a:stCxn id="302" idx="2"/>
          </p:cNvCxnSpPr>
          <p:nvPr/>
        </p:nvCxnSpPr>
        <p:spPr>
          <a:xfrm rot="5400000">
            <a:off x="57648" y="-2453926"/>
            <a:ext cx="3589335" cy="2905719"/>
          </a:xfrm>
          <a:prstGeom prst="bentConnector4">
            <a:avLst>
              <a:gd name="adj1" fmla="val 17916"/>
              <a:gd name="adj2" fmla="val 1062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직사각형 322"/>
          <p:cNvSpPr/>
          <p:nvPr/>
        </p:nvSpPr>
        <p:spPr>
          <a:xfrm>
            <a:off x="2069696" y="-3496169"/>
            <a:ext cx="87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2039580" y="-215376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6336032" y="-6249190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Register.jsp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4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-12133" y="-6858874"/>
            <a:ext cx="12204133" cy="685887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639" y="-11772899"/>
            <a:ext cx="1657323" cy="1862501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모서리가 둥근 직사각형 373"/>
          <p:cNvSpPr/>
          <p:nvPr/>
        </p:nvSpPr>
        <p:spPr>
          <a:xfrm>
            <a:off x="5309966" y="-11772900"/>
            <a:ext cx="4704344" cy="18625017"/>
          </a:xfrm>
          <a:prstGeom prst="roundRect">
            <a:avLst>
              <a:gd name="adj" fmla="val 567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2031048" y="-11785219"/>
            <a:ext cx="2976923" cy="18669462"/>
          </a:xfrm>
          <a:prstGeom prst="roundRect">
            <a:avLst>
              <a:gd name="adj" fmla="val 102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7628" y="735085"/>
            <a:ext cx="1156854" cy="561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9020" y="581893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Html/Login.html</a:t>
            </a:r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9878" y="581893"/>
            <a:ext cx="1036320" cy="139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7768" y="581893"/>
            <a:ext cx="3912524" cy="37585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47767" y="6165570"/>
            <a:ext cx="3912525" cy="600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9878" y="3330532"/>
            <a:ext cx="1036320" cy="670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로그인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0800311" y="2694221"/>
            <a:ext cx="1188720" cy="822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554482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25340" y="773086"/>
            <a:ext cx="6345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83129" y="374762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Web Server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9878" y="375448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33948" y="5698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04805" y="56983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1180" y="832505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31180" y="1103282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59878" y="81560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59878" y="1091657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0112" y="143971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225340" y="93934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33948" y="95055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17273" y="9457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2251" y="1360934"/>
            <a:ext cx="423238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클릭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8" idx="3"/>
            <a:endCxn id="29" idx="1"/>
          </p:cNvCxnSpPr>
          <p:nvPr/>
        </p:nvCxnSpPr>
        <p:spPr>
          <a:xfrm>
            <a:off x="955489" y="1530540"/>
            <a:ext cx="303462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34493" y="132687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035040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29" idx="3"/>
            <a:endCxn id="48" idx="1"/>
          </p:cNvCxnSpPr>
          <p:nvPr/>
        </p:nvCxnSpPr>
        <p:spPr>
          <a:xfrm flipV="1">
            <a:off x="4574774" y="979241"/>
            <a:ext cx="1460266" cy="551300"/>
          </a:xfrm>
          <a:prstGeom prst="bentConnector3">
            <a:avLst>
              <a:gd name="adj1" fmla="val 42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22046" y="787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3972" y="1356450"/>
            <a:ext cx="1047403" cy="4144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6317673" y="1191349"/>
            <a:ext cx="1" cy="16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03682" y="1151653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61" name="다이아몬드 60"/>
          <p:cNvSpPr/>
          <p:nvPr/>
        </p:nvSpPr>
        <p:spPr>
          <a:xfrm>
            <a:off x="7138764" y="767133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48" idx="3"/>
            <a:endCxn id="61" idx="1"/>
          </p:cNvCxnSpPr>
          <p:nvPr/>
        </p:nvCxnSpPr>
        <p:spPr>
          <a:xfrm>
            <a:off x="6600306" y="979241"/>
            <a:ext cx="538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077804" y="1402141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77802" y="176068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77802" y="2299434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1" idx="2"/>
            <a:endCxn id="66" idx="0"/>
          </p:cNvCxnSpPr>
          <p:nvPr/>
        </p:nvCxnSpPr>
        <p:spPr>
          <a:xfrm>
            <a:off x="7421397" y="1191349"/>
            <a:ext cx="0" cy="21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7" idx="0"/>
          </p:cNvCxnSpPr>
          <p:nvPr/>
        </p:nvCxnSpPr>
        <p:spPr>
          <a:xfrm flipH="1">
            <a:off x="7421395" y="1633642"/>
            <a:ext cx="2" cy="127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2"/>
            <a:endCxn id="68" idx="0"/>
          </p:cNvCxnSpPr>
          <p:nvPr/>
        </p:nvCxnSpPr>
        <p:spPr>
          <a:xfrm>
            <a:off x="7421395" y="2172391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36747" y="11189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6549290" y="778204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80" name="다이아몬드 79"/>
          <p:cNvSpPr/>
          <p:nvPr/>
        </p:nvSpPr>
        <p:spPr>
          <a:xfrm>
            <a:off x="8676135" y="1116267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97303" y="779531"/>
            <a:ext cx="82275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397628" y="206464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87" idx="3"/>
            <a:endCxn id="48" idx="0"/>
          </p:cNvCxnSpPr>
          <p:nvPr/>
        </p:nvCxnSpPr>
        <p:spPr>
          <a:xfrm>
            <a:off x="1554482" y="369615"/>
            <a:ext cx="4763191" cy="3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222046" y="1671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93" name="꺾인 연결선 92"/>
          <p:cNvCxnSpPr>
            <a:stCxn id="54" idx="2"/>
          </p:cNvCxnSpPr>
          <p:nvPr/>
        </p:nvCxnSpPr>
        <p:spPr>
          <a:xfrm rot="5400000" flipH="1">
            <a:off x="3510928" y="-1035880"/>
            <a:ext cx="475657" cy="5137834"/>
          </a:xfrm>
          <a:prstGeom prst="bentConnector3">
            <a:avLst>
              <a:gd name="adj1" fmla="val -277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91079" y="289498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37686" y="3131093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html/LoginFailed.html&gt;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946320" y="36998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err="1" smtClean="0"/>
              <a:t>jsp</a:t>
            </a:r>
            <a:r>
              <a:rPr lang="en-US" altLang="ko-KR" sz="700" b="1" dirty="0" smtClean="0"/>
              <a:t>/</a:t>
            </a:r>
            <a:r>
              <a:rPr lang="en-US" altLang="ko-KR" sz="700" b="1" dirty="0" err="1" smtClean="0"/>
              <a:t>Login.jsp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8676135" y="1887371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stCxn id="80" idx="2"/>
            <a:endCxn id="103" idx="0"/>
          </p:cNvCxnSpPr>
          <p:nvPr/>
        </p:nvCxnSpPr>
        <p:spPr>
          <a:xfrm>
            <a:off x="8958768" y="1540483"/>
            <a:ext cx="0" cy="3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8275297" y="1521988"/>
            <a:ext cx="1372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Session.getAttribute(Id)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request.getParam(Id)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8230508" y="2321595"/>
            <a:ext cx="1420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Session.getAttribute(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와 </a:t>
            </a:r>
            <a:r>
              <a:rPr lang="en-US" altLang="ko-KR" sz="700" dirty="0" smtClean="0"/>
              <a:t>request.getParam(</a:t>
            </a:r>
            <a:r>
              <a:rPr lang="en-US" altLang="ko-KR" sz="700" dirty="0" err="1" smtClean="0"/>
              <a:t>pwd</a:t>
            </a:r>
            <a:r>
              <a:rPr lang="en-US" altLang="ko-KR" sz="700" dirty="0" smtClean="0"/>
              <a:t>)</a:t>
            </a:r>
            <a:r>
              <a:rPr lang="ko-KR" altLang="en-US" sz="700" dirty="0" smtClean="0"/>
              <a:t>가 동일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cxnSp>
        <p:nvCxnSpPr>
          <p:cNvPr id="116" name="꺾인 연결선 115"/>
          <p:cNvCxnSpPr>
            <a:stCxn id="61" idx="3"/>
            <a:endCxn id="80" idx="0"/>
          </p:cNvCxnSpPr>
          <p:nvPr/>
        </p:nvCxnSpPr>
        <p:spPr>
          <a:xfrm>
            <a:off x="7704030" y="979241"/>
            <a:ext cx="1254738" cy="1370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80" idx="1"/>
            <a:endCxn id="67" idx="3"/>
          </p:cNvCxnSpPr>
          <p:nvPr/>
        </p:nvCxnSpPr>
        <p:spPr>
          <a:xfrm rot="10800000" flipV="1">
            <a:off x="7764987" y="1328374"/>
            <a:ext cx="911148" cy="638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03" idx="1"/>
            <a:endCxn id="68" idx="3"/>
          </p:cNvCxnSpPr>
          <p:nvPr/>
        </p:nvCxnSpPr>
        <p:spPr>
          <a:xfrm rot="10800000" flipV="1">
            <a:off x="7764987" y="2099478"/>
            <a:ext cx="911148" cy="405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326284" y="2899690"/>
            <a:ext cx="13498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UserDao.getUserVO(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6" name="꺾인 연결선 125"/>
          <p:cNvCxnSpPr>
            <a:stCxn id="68" idx="2"/>
            <a:endCxn id="124" idx="0"/>
          </p:cNvCxnSpPr>
          <p:nvPr/>
        </p:nvCxnSpPr>
        <p:spPr>
          <a:xfrm rot="16200000" flipH="1">
            <a:off x="7617028" y="2515507"/>
            <a:ext cx="188549" cy="579815"/>
          </a:xfrm>
          <a:prstGeom prst="bentConnector3">
            <a:avLst>
              <a:gd name="adj1" fmla="val 2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03" idx="2"/>
            <a:endCxn id="124" idx="0"/>
          </p:cNvCxnSpPr>
          <p:nvPr/>
        </p:nvCxnSpPr>
        <p:spPr>
          <a:xfrm rot="5400000">
            <a:off x="8185938" y="2126859"/>
            <a:ext cx="588103" cy="957558"/>
          </a:xfrm>
          <a:prstGeom prst="bentConnector3">
            <a:avLst>
              <a:gd name="adj1" fmla="val 76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8676135" y="2998748"/>
            <a:ext cx="2124176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8676135" y="3192077"/>
            <a:ext cx="21241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8701074" y="2804340"/>
            <a:ext cx="20389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9426810" y="320192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7718576" y="345140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stCxn id="124" idx="2"/>
            <a:endCxn id="141" idx="0"/>
          </p:cNvCxnSpPr>
          <p:nvPr/>
        </p:nvCxnSpPr>
        <p:spPr>
          <a:xfrm flipH="1">
            <a:off x="8001209" y="3311397"/>
            <a:ext cx="1" cy="140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5788293" y="3456309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LoginFailed.html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/>
          <p:cNvCxnSpPr>
            <a:stCxn id="141" idx="1"/>
            <a:endCxn id="145" idx="3"/>
          </p:cNvCxnSpPr>
          <p:nvPr/>
        </p:nvCxnSpPr>
        <p:spPr>
          <a:xfrm flipH="1">
            <a:off x="6835696" y="3663514"/>
            <a:ext cx="88288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805951" y="3306313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7138764" y="4131083"/>
            <a:ext cx="1537372" cy="1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960794" y="3682726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조회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cxnSp>
        <p:nvCxnSpPr>
          <p:cNvPr id="160" name="꺾인 연결선 159"/>
          <p:cNvCxnSpPr>
            <a:stCxn id="145" idx="1"/>
            <a:endCxn id="13" idx="3"/>
          </p:cNvCxnSpPr>
          <p:nvPr/>
        </p:nvCxnSpPr>
        <p:spPr>
          <a:xfrm rot="10800000" flipV="1">
            <a:off x="4896199" y="3663516"/>
            <a:ext cx="892095" cy="23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5222046" y="3361056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88660" y="367603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130532" y="3597254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64" idx="1"/>
          </p:cNvCxnSpPr>
          <p:nvPr/>
        </p:nvCxnSpPr>
        <p:spPr>
          <a:xfrm>
            <a:off x="1554481" y="3766860"/>
            <a:ext cx="2434179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334493" y="3566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171" name="꺾인 연결선 170"/>
          <p:cNvCxnSpPr>
            <a:stCxn id="164" idx="2"/>
          </p:cNvCxnSpPr>
          <p:nvPr/>
        </p:nvCxnSpPr>
        <p:spPr>
          <a:xfrm rot="5400000" flipH="1">
            <a:off x="1395010" y="971705"/>
            <a:ext cx="2560898" cy="3211064"/>
          </a:xfrm>
          <a:prstGeom prst="bentConnector3">
            <a:avLst>
              <a:gd name="adj1" fmla="val -89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2334493" y="38905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78" name="꺾인 연결선 177"/>
          <p:cNvCxnSpPr>
            <a:stCxn id="13" idx="1"/>
          </p:cNvCxnSpPr>
          <p:nvPr/>
        </p:nvCxnSpPr>
        <p:spPr>
          <a:xfrm rot="10800000">
            <a:off x="855668" y="1703258"/>
            <a:ext cx="3004211" cy="1720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2334493" y="32283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764130" y="5217609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LoginSuccess.jsp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endCxn id="38" idx="2"/>
          </p:cNvCxnSpPr>
          <p:nvPr/>
        </p:nvCxnSpPr>
        <p:spPr>
          <a:xfrm rot="10800000">
            <a:off x="743871" y="1700147"/>
            <a:ext cx="5002863" cy="37250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8791391" y="3944626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56278" y="5123329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744600" y="5958346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Logout.jsp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748550" y="5430649"/>
            <a:ext cx="3911742" cy="538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21036" y="5814020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Logout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099285" y="564112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8001918" y="596867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7" name="다이아몬드 266"/>
          <p:cNvSpPr/>
          <p:nvPr/>
        </p:nvSpPr>
        <p:spPr>
          <a:xfrm>
            <a:off x="7921648" y="6319556"/>
            <a:ext cx="294778" cy="3038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015943" y="6356544"/>
            <a:ext cx="589683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Session.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remove()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67" idx="1"/>
            <a:endCxn id="271" idx="3"/>
          </p:cNvCxnSpPr>
          <p:nvPr/>
        </p:nvCxnSpPr>
        <p:spPr>
          <a:xfrm flipH="1">
            <a:off x="7605626" y="6471472"/>
            <a:ext cx="316022" cy="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7247189" y="542781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91" name="꺾인 연결선 290"/>
          <p:cNvCxnSpPr>
            <a:stCxn id="336" idx="1"/>
          </p:cNvCxnSpPr>
          <p:nvPr/>
        </p:nvCxnSpPr>
        <p:spPr>
          <a:xfrm rot="10800000">
            <a:off x="445816" y="1296035"/>
            <a:ext cx="5349296" cy="51761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/>
        </p:nvSpPr>
        <p:spPr>
          <a:xfrm>
            <a:off x="5245905" y="6155621"/>
            <a:ext cx="586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186" name="꺾인 연결선 185"/>
          <p:cNvCxnSpPr>
            <a:stCxn id="154" idx="3"/>
            <a:endCxn id="341" idx="0"/>
          </p:cNvCxnSpPr>
          <p:nvPr/>
        </p:nvCxnSpPr>
        <p:spPr>
          <a:xfrm flipH="1">
            <a:off x="7883098" y="4151248"/>
            <a:ext cx="793037" cy="1504073"/>
          </a:xfrm>
          <a:prstGeom prst="bentConnector4">
            <a:avLst>
              <a:gd name="adj1" fmla="val -146226"/>
              <a:gd name="adj2" fmla="val 812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67" idx="3"/>
            <a:endCxn id="314" idx="1"/>
          </p:cNvCxnSpPr>
          <p:nvPr/>
        </p:nvCxnSpPr>
        <p:spPr>
          <a:xfrm>
            <a:off x="8216426" y="6471472"/>
            <a:ext cx="3396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8097980" y="616785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>
            <a:off x="8556100" y="626426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795112" y="6264935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8" name="직선 화살표 연결선 337"/>
          <p:cNvCxnSpPr>
            <a:stCxn id="271" idx="1"/>
            <a:endCxn id="336" idx="3"/>
          </p:cNvCxnSpPr>
          <p:nvPr/>
        </p:nvCxnSpPr>
        <p:spPr>
          <a:xfrm flipH="1" flipV="1">
            <a:off x="6842515" y="6472143"/>
            <a:ext cx="173428" cy="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다이아몬드 340"/>
          <p:cNvSpPr/>
          <p:nvPr/>
        </p:nvSpPr>
        <p:spPr>
          <a:xfrm>
            <a:off x="7764987" y="5655321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2" name="직선 화살표 연결선 341"/>
          <p:cNvCxnSpPr>
            <a:stCxn id="341" idx="1"/>
          </p:cNvCxnSpPr>
          <p:nvPr/>
        </p:nvCxnSpPr>
        <p:spPr>
          <a:xfrm flipH="1">
            <a:off x="7151428" y="5734671"/>
            <a:ext cx="613559" cy="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/>
          <p:cNvCxnSpPr>
            <a:stCxn id="341" idx="3"/>
          </p:cNvCxnSpPr>
          <p:nvPr/>
        </p:nvCxnSpPr>
        <p:spPr>
          <a:xfrm flipV="1">
            <a:off x="8001209" y="5730467"/>
            <a:ext cx="544858" cy="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/>
          <p:cNvSpPr/>
          <p:nvPr/>
        </p:nvSpPr>
        <p:spPr>
          <a:xfrm>
            <a:off x="8000811" y="5422068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345" name="직사각형 344"/>
          <p:cNvSpPr/>
          <p:nvPr/>
        </p:nvSpPr>
        <p:spPr>
          <a:xfrm>
            <a:off x="8558402" y="5484801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0" name="직사각형 359"/>
          <p:cNvSpPr/>
          <p:nvPr/>
        </p:nvSpPr>
        <p:spPr>
          <a:xfrm>
            <a:off x="7537257" y="6162083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61" name="직사각형 360"/>
          <p:cNvSpPr/>
          <p:nvPr/>
        </p:nvSpPr>
        <p:spPr>
          <a:xfrm>
            <a:off x="5819006" y="5473844"/>
            <a:ext cx="1338356" cy="47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r>
              <a:rPr lang="ko-KR" altLang="en-US" sz="7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953498" y="5720516"/>
            <a:ext cx="504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Logout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62" name="꺾인 연결선 261"/>
          <p:cNvCxnSpPr>
            <a:stCxn id="232" idx="3"/>
            <a:endCxn id="267" idx="0"/>
          </p:cNvCxnSpPr>
          <p:nvPr/>
        </p:nvCxnSpPr>
        <p:spPr>
          <a:xfrm>
            <a:off x="6457498" y="5811342"/>
            <a:ext cx="1611539" cy="508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/>
          <p:cNvSpPr/>
          <p:nvPr/>
        </p:nvSpPr>
        <p:spPr>
          <a:xfrm>
            <a:off x="2812632" y="-11776678"/>
            <a:ext cx="145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6371485" y="-11776678"/>
            <a:ext cx="2793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Web Application Server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566327" y="-11776678"/>
            <a:ext cx="81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1" name="직선 화살표 연결선 390"/>
          <p:cNvCxnSpPr/>
          <p:nvPr/>
        </p:nvCxnSpPr>
        <p:spPr>
          <a:xfrm flipH="1">
            <a:off x="1548591" y="948500"/>
            <a:ext cx="6345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744600" y="4558690"/>
            <a:ext cx="3912525" cy="664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41433" y="4348510"/>
            <a:ext cx="141732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UserList.jsp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954458" y="5504058"/>
            <a:ext cx="396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23076" y="5559326"/>
            <a:ext cx="833445" cy="168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 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246" idx="3"/>
            <a:endCxn id="232" idx="1"/>
          </p:cNvCxnSpPr>
          <p:nvPr/>
        </p:nvCxnSpPr>
        <p:spPr>
          <a:xfrm flipV="1">
            <a:off x="1554481" y="5811342"/>
            <a:ext cx="4399017" cy="86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73" idx="3"/>
            <a:endCxn id="172" idx="1"/>
          </p:cNvCxnSpPr>
          <p:nvPr/>
        </p:nvCxnSpPr>
        <p:spPr>
          <a:xfrm flipV="1">
            <a:off x="1556521" y="5594884"/>
            <a:ext cx="4397937" cy="48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117505" y="541010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802178" y="4913777"/>
            <a:ext cx="1524051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7" name="다이아몬드 186"/>
          <p:cNvSpPr/>
          <p:nvPr/>
        </p:nvSpPr>
        <p:spPr>
          <a:xfrm>
            <a:off x="7727823" y="4954934"/>
            <a:ext cx="236222" cy="158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>
            <a:stCxn id="187" idx="1"/>
            <a:endCxn id="183" idx="3"/>
          </p:cNvCxnSpPr>
          <p:nvPr/>
        </p:nvCxnSpPr>
        <p:spPr>
          <a:xfrm flipH="1">
            <a:off x="7326229" y="5034284"/>
            <a:ext cx="4015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flipV="1">
            <a:off x="9470100" y="3519688"/>
            <a:ext cx="1825293" cy="1426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/>
          <p:nvPr/>
        </p:nvCxnSpPr>
        <p:spPr>
          <a:xfrm rot="5400000">
            <a:off x="9702172" y="3339691"/>
            <a:ext cx="1573713" cy="19555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87" idx="3"/>
            <a:endCxn id="189" idx="1"/>
          </p:cNvCxnSpPr>
          <p:nvPr/>
        </p:nvCxnSpPr>
        <p:spPr>
          <a:xfrm>
            <a:off x="7964045" y="5034284"/>
            <a:ext cx="4005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3855024" y="4318072"/>
            <a:ext cx="1036320" cy="8119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번호   아이디   비밀번호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732832" y="411298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html/UserList.html&gt;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64598" y="4913777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UserDao.getUserVOList</a:t>
            </a:r>
            <a:r>
              <a:rPr lang="en-US" altLang="ko-KR" sz="700" dirty="0" smtClean="0">
                <a:solidFill>
                  <a:schemeClr val="tx1"/>
                </a:solidFill>
              </a:rPr>
              <a:t>()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787586" y="4668258"/>
            <a:ext cx="1560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PreparedStatement.executeQuery()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0272371" y="5104331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307129" y="4765874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/>
              <a:t>없</a:t>
            </a:r>
            <a:r>
              <a:rPr lang="ko-KR" altLang="en-US" sz="700" dirty="0" smtClean="0"/>
              <a:t>음</a:t>
            </a:r>
            <a:endParaRPr lang="ko-KR" altLang="en-US" sz="700" dirty="0"/>
          </a:p>
        </p:txBody>
      </p:sp>
      <p:sp>
        <p:nvSpPr>
          <p:cNvPr id="220" name="직사각형 219"/>
          <p:cNvSpPr/>
          <p:nvPr/>
        </p:nvSpPr>
        <p:spPr>
          <a:xfrm>
            <a:off x="7845934" y="4778491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221" name="직사각형 220"/>
          <p:cNvSpPr/>
          <p:nvPr/>
        </p:nvSpPr>
        <p:spPr>
          <a:xfrm>
            <a:off x="5798817" y="4601969"/>
            <a:ext cx="1143946" cy="24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List</a:t>
            </a:r>
            <a:r>
              <a:rPr lang="ko-KR" altLang="en-US" sz="700" dirty="0" smtClean="0">
                <a:solidFill>
                  <a:schemeClr val="tx1"/>
                </a:solidFill>
              </a:rPr>
              <a:t>와 함께 </a:t>
            </a:r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UserList.html</a:t>
            </a:r>
            <a:r>
              <a:rPr lang="ko-KR" altLang="en-US" sz="700" dirty="0" smtClean="0">
                <a:solidFill>
                  <a:schemeClr val="tx1"/>
                </a:solidFill>
              </a:rPr>
              <a:t>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5" name="꺾인 연결선 224"/>
          <p:cNvCxnSpPr>
            <a:stCxn id="172" idx="3"/>
            <a:endCxn id="187" idx="2"/>
          </p:cNvCxnSpPr>
          <p:nvPr/>
        </p:nvCxnSpPr>
        <p:spPr>
          <a:xfrm flipV="1">
            <a:off x="6350458" y="5113634"/>
            <a:ext cx="1495476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직사각형 233"/>
          <p:cNvSpPr/>
          <p:nvPr/>
        </p:nvSpPr>
        <p:spPr>
          <a:xfrm>
            <a:off x="7067203" y="518150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38" name="꺾인 연결선 237"/>
          <p:cNvCxnSpPr>
            <a:stCxn id="189" idx="0"/>
          </p:cNvCxnSpPr>
          <p:nvPr/>
        </p:nvCxnSpPr>
        <p:spPr>
          <a:xfrm rot="16200000" flipV="1">
            <a:off x="7839860" y="3817066"/>
            <a:ext cx="199615" cy="1993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257"/>
          <p:cNvCxnSpPr>
            <a:stCxn id="221" idx="1"/>
            <a:endCxn id="206" idx="3"/>
          </p:cNvCxnSpPr>
          <p:nvPr/>
        </p:nvCxnSpPr>
        <p:spPr>
          <a:xfrm rot="10800000" flipV="1">
            <a:off x="4891345" y="4722476"/>
            <a:ext cx="907473" cy="15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5224546" y="4411213"/>
            <a:ext cx="613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(POST)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63" name="꺾인 연결선 262"/>
          <p:cNvCxnSpPr>
            <a:stCxn id="206" idx="1"/>
            <a:endCxn id="173" idx="0"/>
          </p:cNvCxnSpPr>
          <p:nvPr/>
        </p:nvCxnSpPr>
        <p:spPr>
          <a:xfrm rot="10800000" flipV="1">
            <a:off x="1139800" y="4724024"/>
            <a:ext cx="2715225" cy="8353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2334493" y="452500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Response(POST)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995788" y="170014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3900133" y="4440585"/>
          <a:ext cx="9438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34">
                  <a:extLst>
                    <a:ext uri="{9D8B030D-6E8A-4147-A177-3AD203B41FA5}">
                      <a16:colId xmlns:a16="http://schemas.microsoft.com/office/drawing/2014/main" val="1596976032"/>
                    </a:ext>
                  </a:extLst>
                </a:gridCol>
                <a:gridCol w="334068">
                  <a:extLst>
                    <a:ext uri="{9D8B030D-6E8A-4147-A177-3AD203B41FA5}">
                      <a16:colId xmlns:a16="http://schemas.microsoft.com/office/drawing/2014/main" val="1455110271"/>
                    </a:ext>
                  </a:extLst>
                </a:gridCol>
                <a:gridCol w="380092">
                  <a:extLst>
                    <a:ext uri="{9D8B030D-6E8A-4147-A177-3AD203B41FA5}">
                      <a16:colId xmlns:a16="http://schemas.microsoft.com/office/drawing/2014/main" val="365397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2390"/>
                  </a:ext>
                </a:extLst>
              </a:tr>
            </a:tbl>
          </a:graphicData>
        </a:graphic>
      </p:graphicFrame>
      <p:sp>
        <p:nvSpPr>
          <p:cNvPr id="275" name="직사각형 274"/>
          <p:cNvSpPr/>
          <p:nvPr/>
        </p:nvSpPr>
        <p:spPr>
          <a:xfrm>
            <a:off x="3900133" y="488512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208729" y="480565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7" name="직선 화살표 연결선 276"/>
          <p:cNvCxnSpPr>
            <a:stCxn id="276" idx="3"/>
            <a:endCxn id="275" idx="1"/>
          </p:cNvCxnSpPr>
          <p:nvPr/>
        </p:nvCxnSpPr>
        <p:spPr>
          <a:xfrm>
            <a:off x="1632678" y="4975263"/>
            <a:ext cx="2267455" cy="6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/>
          <p:cNvSpPr/>
          <p:nvPr/>
        </p:nvSpPr>
        <p:spPr>
          <a:xfrm>
            <a:off x="2325405" y="4775208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281" name="꺾인 연결선 280"/>
          <p:cNvCxnSpPr>
            <a:stCxn id="275" idx="2"/>
            <a:endCxn id="341" idx="2"/>
          </p:cNvCxnSpPr>
          <p:nvPr/>
        </p:nvCxnSpPr>
        <p:spPr>
          <a:xfrm rot="16200000" flipH="1">
            <a:off x="5664159" y="3595082"/>
            <a:ext cx="747244" cy="3690634"/>
          </a:xfrm>
          <a:prstGeom prst="bentConnector3">
            <a:avLst>
              <a:gd name="adj1" fmla="val 125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3761482" y="514293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</a:t>
            </a:r>
            <a:r>
              <a:rPr lang="ko-KR" altLang="en-US" sz="700" dirty="0" smtClean="0">
                <a:solidFill>
                  <a:srgbClr val="0070C0"/>
                </a:solidFill>
              </a:rPr>
              <a:t>포워딩</a:t>
            </a:r>
            <a:r>
              <a:rPr lang="en-US" altLang="ko-KR" sz="700" dirty="0" smtClean="0">
                <a:solidFill>
                  <a:srgbClr val="0070C0"/>
                </a:solidFill>
              </a:rPr>
              <a:t>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3884781" y="-10719738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3762589" y="-10919176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4241284" y="-10647161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/>
          <p:cNvSpPr/>
          <p:nvPr/>
        </p:nvSpPr>
        <p:spPr>
          <a:xfrm>
            <a:off x="4241284" y="-10376384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3869982" y="-10664058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98" name="직사각형 297"/>
          <p:cNvSpPr/>
          <p:nvPr/>
        </p:nvSpPr>
        <p:spPr>
          <a:xfrm>
            <a:off x="3869982" y="-10388009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99" name="직사각형 298"/>
          <p:cNvSpPr/>
          <p:nvPr/>
        </p:nvSpPr>
        <p:spPr>
          <a:xfrm>
            <a:off x="4005756" y="-10163484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Submit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34172" y="171210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04" name="꺾인 연결선 303"/>
          <p:cNvCxnSpPr>
            <a:stCxn id="301" idx="3"/>
            <a:endCxn id="270" idx="1"/>
          </p:cNvCxnSpPr>
          <p:nvPr/>
        </p:nvCxnSpPr>
        <p:spPr>
          <a:xfrm flipV="1">
            <a:off x="1595862" y="1790972"/>
            <a:ext cx="2399926" cy="90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2338785" y="158722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0" name="꺾인 연결선 309"/>
          <p:cNvCxnSpPr>
            <a:stCxn id="270" idx="3"/>
            <a:endCxn id="292" idx="2"/>
          </p:cNvCxnSpPr>
          <p:nvPr/>
        </p:nvCxnSpPr>
        <p:spPr>
          <a:xfrm flipH="1" flipV="1">
            <a:off x="4402941" y="-9849433"/>
            <a:ext cx="177509" cy="11640405"/>
          </a:xfrm>
          <a:prstGeom prst="bentConnector4">
            <a:avLst>
              <a:gd name="adj1" fmla="val -200328"/>
              <a:gd name="adj2" fmla="val 50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4126215" y="-9269627"/>
            <a:ext cx="551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3" name="꺾인 연결선 312"/>
          <p:cNvCxnSpPr/>
          <p:nvPr/>
        </p:nvCxnSpPr>
        <p:spPr>
          <a:xfrm rot="10800000" flipV="1">
            <a:off x="1276916" y="-10629391"/>
            <a:ext cx="2606921" cy="123745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2165894" y="-1048449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320442" y="-10243755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26" name="직선 화살표 연결선 325"/>
          <p:cNvCxnSpPr>
            <a:stCxn id="325" idx="3"/>
            <a:endCxn id="299" idx="1"/>
          </p:cNvCxnSpPr>
          <p:nvPr/>
        </p:nvCxnSpPr>
        <p:spPr>
          <a:xfrm>
            <a:off x="1682132" y="-10074149"/>
            <a:ext cx="2323624" cy="14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2127562" y="-10062811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741433" y="-11224920"/>
            <a:ext cx="3416819" cy="4246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79" name="다이아몬드 178"/>
          <p:cNvSpPr/>
          <p:nvPr/>
        </p:nvSpPr>
        <p:spPr>
          <a:xfrm>
            <a:off x="6008345" y="-110004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5767276" y="-10362280"/>
            <a:ext cx="1047403" cy="4144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9" idx="2"/>
            <a:endCxn id="180" idx="0"/>
          </p:cNvCxnSpPr>
          <p:nvPr/>
        </p:nvCxnSpPr>
        <p:spPr>
          <a:xfrm>
            <a:off x="6290978" y="-10576220"/>
            <a:ext cx="0" cy="21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6276987" y="-10615916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192" name="다이아몬드 191"/>
          <p:cNvSpPr/>
          <p:nvPr/>
        </p:nvSpPr>
        <p:spPr>
          <a:xfrm>
            <a:off x="7112068" y="-110004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화살표 연결선 193"/>
          <p:cNvCxnSpPr>
            <a:stCxn id="179" idx="3"/>
            <a:endCxn id="192" idx="1"/>
          </p:cNvCxnSpPr>
          <p:nvPr/>
        </p:nvCxnSpPr>
        <p:spPr>
          <a:xfrm>
            <a:off x="6573611" y="-10788328"/>
            <a:ext cx="5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7957721" y="-10353723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957719" y="-10014230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957719" y="-9475480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95" idx="2"/>
            <a:endCxn id="196" idx="0"/>
          </p:cNvCxnSpPr>
          <p:nvPr/>
        </p:nvCxnSpPr>
        <p:spPr>
          <a:xfrm flipH="1">
            <a:off x="8301312" y="-10122222"/>
            <a:ext cx="2" cy="10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96" idx="2"/>
            <a:endCxn id="197" idx="0"/>
          </p:cNvCxnSpPr>
          <p:nvPr/>
        </p:nvCxnSpPr>
        <p:spPr>
          <a:xfrm>
            <a:off x="8301312" y="-9602523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7863096" y="-10665486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sp>
        <p:nvSpPr>
          <p:cNvPr id="204" name="직사각형 203"/>
          <p:cNvSpPr/>
          <p:nvPr/>
        </p:nvSpPr>
        <p:spPr>
          <a:xfrm>
            <a:off x="6522595" y="-10989365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208" name="직사각형 207"/>
          <p:cNvSpPr/>
          <p:nvPr/>
        </p:nvSpPr>
        <p:spPr>
          <a:xfrm>
            <a:off x="7320299" y="-10672073"/>
            <a:ext cx="563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</a:p>
          <a:p>
            <a:pPr algn="ctr"/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cxnSp>
        <p:nvCxnSpPr>
          <p:cNvPr id="214" name="꺾인 연결선 213"/>
          <p:cNvCxnSpPr>
            <a:stCxn id="192" idx="2"/>
            <a:endCxn id="236" idx="0"/>
          </p:cNvCxnSpPr>
          <p:nvPr/>
        </p:nvCxnSpPr>
        <p:spPr>
          <a:xfrm rot="16200000" flipH="1">
            <a:off x="7287504" y="-10469024"/>
            <a:ext cx="21439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7139660" y="-8913765"/>
            <a:ext cx="14989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UserDao.createUserVO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24" name="꺾인 연결선 223"/>
          <p:cNvCxnSpPr/>
          <p:nvPr/>
        </p:nvCxnSpPr>
        <p:spPr>
          <a:xfrm rot="5400000">
            <a:off x="8049487" y="-9203334"/>
            <a:ext cx="150008" cy="412176"/>
          </a:xfrm>
          <a:prstGeom prst="bentConnector3">
            <a:avLst>
              <a:gd name="adj1" fmla="val 24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6871000" y="-10361826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37" name="꺾인 연결선 236"/>
          <p:cNvCxnSpPr>
            <a:stCxn id="192" idx="3"/>
            <a:endCxn id="195" idx="0"/>
          </p:cNvCxnSpPr>
          <p:nvPr/>
        </p:nvCxnSpPr>
        <p:spPr>
          <a:xfrm>
            <a:off x="7677334" y="-10788328"/>
            <a:ext cx="623980" cy="4346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다이아몬드 238"/>
          <p:cNvSpPr/>
          <p:nvPr/>
        </p:nvSpPr>
        <p:spPr>
          <a:xfrm>
            <a:off x="7601437" y="-8367136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223" idx="2"/>
            <a:endCxn id="239" idx="0"/>
          </p:cNvCxnSpPr>
          <p:nvPr/>
        </p:nvCxnSpPr>
        <p:spPr>
          <a:xfrm flipH="1">
            <a:off x="7884070" y="-8502058"/>
            <a:ext cx="5066" cy="13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/>
          <p:cNvSpPr/>
          <p:nvPr/>
        </p:nvSpPr>
        <p:spPr>
          <a:xfrm>
            <a:off x="5764784" y="-8362834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RegisterFailed</a:t>
            </a:r>
            <a:r>
              <a:rPr lang="en-US" altLang="ko-KR" sz="700" dirty="0" smtClean="0">
                <a:solidFill>
                  <a:schemeClr val="tx1"/>
                </a:solidFill>
              </a:rPr>
              <a:t>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42" name="직선 화살표 연결선 241"/>
          <p:cNvCxnSpPr>
            <a:stCxn id="239" idx="1"/>
            <a:endCxn id="241" idx="3"/>
          </p:cNvCxnSpPr>
          <p:nvPr/>
        </p:nvCxnSpPr>
        <p:spPr>
          <a:xfrm flipH="1" flipV="1">
            <a:off x="6812187" y="-8155626"/>
            <a:ext cx="789250" cy="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/>
          <p:cNvSpPr/>
          <p:nvPr/>
        </p:nvSpPr>
        <p:spPr>
          <a:xfrm>
            <a:off x="6782442" y="-8522355"/>
            <a:ext cx="995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생성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</a:t>
            </a:r>
            <a:r>
              <a:rPr lang="en-US" altLang="ko-KR" sz="700" dirty="0" smtClean="0"/>
              <a:t> </a:t>
            </a:r>
          </a:p>
          <a:p>
            <a:pPr algn="ctr"/>
            <a:r>
              <a:rPr lang="en-US" altLang="ko-KR" sz="700" dirty="0" smtClean="0"/>
              <a:t>false)</a:t>
            </a:r>
            <a:endParaRPr lang="ko-KR" altLang="en-US" sz="700" dirty="0"/>
          </a:p>
        </p:txBody>
      </p:sp>
      <p:sp>
        <p:nvSpPr>
          <p:cNvPr id="244" name="직사각형 243"/>
          <p:cNvSpPr/>
          <p:nvPr/>
        </p:nvSpPr>
        <p:spPr>
          <a:xfrm>
            <a:off x="7206812" y="-7801490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45" name="직선 화살표 연결선 244"/>
          <p:cNvCxnSpPr>
            <a:stCxn id="239" idx="2"/>
            <a:endCxn id="244" idx="0"/>
          </p:cNvCxnSpPr>
          <p:nvPr/>
        </p:nvCxnSpPr>
        <p:spPr>
          <a:xfrm flipH="1">
            <a:off x="7881738" y="-7942920"/>
            <a:ext cx="2332" cy="14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7937285" y="-8098317"/>
            <a:ext cx="1220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생성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(UserVO.isActive()</a:t>
            </a:r>
            <a:r>
              <a:rPr lang="ko-KR" altLang="en-US" sz="700" dirty="0" smtClean="0"/>
              <a:t>가 </a:t>
            </a:r>
            <a:r>
              <a:rPr lang="en-US" altLang="ko-KR" sz="700" dirty="0" smtClean="0"/>
              <a:t>true)</a:t>
            </a:r>
            <a:endParaRPr lang="ko-KR" altLang="en-US" sz="700" dirty="0"/>
          </a:p>
        </p:txBody>
      </p:sp>
      <p:sp>
        <p:nvSpPr>
          <p:cNvPr id="248" name="직사각형 247"/>
          <p:cNvSpPr/>
          <p:nvPr/>
        </p:nvSpPr>
        <p:spPr>
          <a:xfrm>
            <a:off x="7206812" y="-7352081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Jsp/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249761" y="3912092"/>
            <a:ext cx="1315525" cy="17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50" name="꺾인 연결선 249"/>
          <p:cNvCxnSpPr>
            <a:stCxn id="141" idx="2"/>
            <a:endCxn id="249" idx="3"/>
          </p:cNvCxnSpPr>
          <p:nvPr/>
        </p:nvCxnSpPr>
        <p:spPr>
          <a:xfrm rot="5400000">
            <a:off x="7721933" y="3718976"/>
            <a:ext cx="122631" cy="4359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9" idx="2"/>
            <a:endCxn id="154" idx="1"/>
          </p:cNvCxnSpPr>
          <p:nvPr/>
        </p:nvCxnSpPr>
        <p:spPr>
          <a:xfrm rot="16200000" flipH="1">
            <a:off x="6959530" y="4032408"/>
            <a:ext cx="127228" cy="23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4" idx="2"/>
            <a:endCxn id="248" idx="0"/>
          </p:cNvCxnSpPr>
          <p:nvPr/>
        </p:nvCxnSpPr>
        <p:spPr>
          <a:xfrm>
            <a:off x="7881738" y="-7516344"/>
            <a:ext cx="0" cy="1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/>
          <p:nvPr/>
        </p:nvCxnSpPr>
        <p:spPr>
          <a:xfrm>
            <a:off x="8638784" y="-8607335"/>
            <a:ext cx="2639549" cy="11276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/>
          <p:nvPr/>
        </p:nvCxnSpPr>
        <p:spPr>
          <a:xfrm rot="16200000" flipV="1">
            <a:off x="4285521" y="-4484131"/>
            <a:ext cx="11534557" cy="28280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8985697" y="-8575943"/>
            <a:ext cx="21206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PreparedStatement.executeUpdate()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9619271" y="-9024545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273" name="꺾인 연결선 272"/>
          <p:cNvCxnSpPr>
            <a:stCxn id="299" idx="3"/>
            <a:endCxn id="179" idx="1"/>
          </p:cNvCxnSpPr>
          <p:nvPr/>
        </p:nvCxnSpPr>
        <p:spPr>
          <a:xfrm flipV="1">
            <a:off x="4590418" y="-10788328"/>
            <a:ext cx="1417927" cy="715670"/>
          </a:xfrm>
          <a:prstGeom prst="bentConnector3">
            <a:avLst>
              <a:gd name="adj1" fmla="val 37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/>
          <p:cNvSpPr/>
          <p:nvPr/>
        </p:nvSpPr>
        <p:spPr>
          <a:xfrm>
            <a:off x="409780" y="-11440280"/>
            <a:ext cx="1156854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Register.jsp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84" name="꺾인 연결선 283"/>
          <p:cNvCxnSpPr>
            <a:stCxn id="283" idx="3"/>
            <a:endCxn id="179" idx="0"/>
          </p:cNvCxnSpPr>
          <p:nvPr/>
        </p:nvCxnSpPr>
        <p:spPr>
          <a:xfrm>
            <a:off x="1566634" y="-11277129"/>
            <a:ext cx="4724344" cy="27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5234198" y="-11479625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5260080" y="-10984184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2885370" y="-8409244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등록에 실패하였습니다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2763178" y="-8608682"/>
            <a:ext cx="136303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html/RegisterFailed.html&gt;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3012843" y="-814628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Back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03" name="꺾인 연결선 302"/>
          <p:cNvCxnSpPr>
            <a:stCxn id="241" idx="2"/>
            <a:endCxn id="289" idx="2"/>
          </p:cNvCxnSpPr>
          <p:nvPr/>
        </p:nvCxnSpPr>
        <p:spPr>
          <a:xfrm rot="5400000">
            <a:off x="4641268" y="-9186157"/>
            <a:ext cx="409480" cy="2884956"/>
          </a:xfrm>
          <a:prstGeom prst="bentConnector3">
            <a:avLst>
              <a:gd name="adj1" fmla="val 155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5117505" y="-7617308"/>
            <a:ext cx="87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306" name="꺾인 연결선 305"/>
          <p:cNvCxnSpPr>
            <a:stCxn id="180" idx="2"/>
            <a:endCxn id="4" idx="1"/>
          </p:cNvCxnSpPr>
          <p:nvPr/>
        </p:nvCxnSpPr>
        <p:spPr>
          <a:xfrm rot="5400000">
            <a:off x="-2137598" y="-7412639"/>
            <a:ext cx="10963802" cy="5893350"/>
          </a:xfrm>
          <a:prstGeom prst="bentConnector4">
            <a:avLst>
              <a:gd name="adj1" fmla="val 5049"/>
              <a:gd name="adj2" fmla="val 1047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/>
          <p:cNvSpPr/>
          <p:nvPr/>
        </p:nvSpPr>
        <p:spPr>
          <a:xfrm>
            <a:off x="5100562" y="-962817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543298" y="-8221637"/>
            <a:ext cx="423949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Back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16" name="직선 화살표 연결선 315"/>
          <p:cNvCxnSpPr>
            <a:stCxn id="315" idx="3"/>
            <a:endCxn id="302" idx="1"/>
          </p:cNvCxnSpPr>
          <p:nvPr/>
        </p:nvCxnSpPr>
        <p:spPr>
          <a:xfrm flipV="1">
            <a:off x="967247" y="-8055459"/>
            <a:ext cx="2045596" cy="3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/>
          <p:cNvSpPr/>
          <p:nvPr/>
        </p:nvSpPr>
        <p:spPr>
          <a:xfrm>
            <a:off x="2069699" y="-8014442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19" name="꺾인 연결선 318"/>
          <p:cNvCxnSpPr>
            <a:endCxn id="325" idx="2"/>
          </p:cNvCxnSpPr>
          <p:nvPr/>
        </p:nvCxnSpPr>
        <p:spPr>
          <a:xfrm rot="10800000">
            <a:off x="1501288" y="-9904543"/>
            <a:ext cx="1385013" cy="15664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 321"/>
          <p:cNvCxnSpPr>
            <a:stCxn id="302" idx="2"/>
          </p:cNvCxnSpPr>
          <p:nvPr/>
        </p:nvCxnSpPr>
        <p:spPr>
          <a:xfrm rot="5400000">
            <a:off x="-2551775" y="-5021655"/>
            <a:ext cx="8799929" cy="2913970"/>
          </a:xfrm>
          <a:prstGeom prst="bentConnector4">
            <a:avLst>
              <a:gd name="adj1" fmla="val 7472"/>
              <a:gd name="adj2" fmla="val 105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직사각형 322"/>
          <p:cNvSpPr/>
          <p:nvPr/>
        </p:nvSpPr>
        <p:spPr>
          <a:xfrm>
            <a:off x="2069696" y="-8665069"/>
            <a:ext cx="87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2039580" y="-732266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6336032" y="-11418090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Register.jsp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3111093" y="-6515173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988901" y="-6714611"/>
            <a:ext cx="12784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html/Update.html&gt;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3467596" y="-644259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직사각형 263"/>
          <p:cNvSpPr/>
          <p:nvPr/>
        </p:nvSpPr>
        <p:spPr>
          <a:xfrm>
            <a:off x="3467596" y="-6171819"/>
            <a:ext cx="584662" cy="181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3096294" y="-6459493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ID:</a:t>
            </a:r>
            <a:endParaRPr lang="ko-KR" altLang="en-US" dirty="0"/>
          </a:p>
        </p:txBody>
      </p:sp>
      <p:sp>
        <p:nvSpPr>
          <p:cNvPr id="272" name="직사각형 271"/>
          <p:cNvSpPr/>
          <p:nvPr/>
        </p:nvSpPr>
        <p:spPr>
          <a:xfrm>
            <a:off x="3096294" y="-6183444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PWD:</a:t>
            </a:r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3232068" y="-5958919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Submit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5768473" y="-6513076"/>
            <a:ext cx="3416819" cy="4246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331" name="다이아몬드 330"/>
          <p:cNvSpPr/>
          <p:nvPr/>
        </p:nvSpPr>
        <p:spPr>
          <a:xfrm>
            <a:off x="6035385" y="-6288592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5794316" y="-5650436"/>
            <a:ext cx="1047403" cy="4144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http://127.0.0.1:8080/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MyFirstWebProject20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34" name="직선 화살표 연결선 333"/>
          <p:cNvCxnSpPr>
            <a:stCxn id="331" idx="2"/>
            <a:endCxn id="333" idx="0"/>
          </p:cNvCxnSpPr>
          <p:nvPr/>
        </p:nvCxnSpPr>
        <p:spPr>
          <a:xfrm>
            <a:off x="6318018" y="-5864376"/>
            <a:ext cx="0" cy="21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직사각형 334"/>
          <p:cNvSpPr/>
          <p:nvPr/>
        </p:nvSpPr>
        <p:spPr>
          <a:xfrm>
            <a:off x="6304027" y="-5904072"/>
            <a:ext cx="52785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GET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337" name="다이아몬드 336"/>
          <p:cNvSpPr/>
          <p:nvPr/>
        </p:nvSpPr>
        <p:spPr>
          <a:xfrm>
            <a:off x="7139108" y="-6288592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화살표 연결선 338"/>
          <p:cNvCxnSpPr>
            <a:stCxn id="331" idx="3"/>
            <a:endCxn id="337" idx="1"/>
          </p:cNvCxnSpPr>
          <p:nvPr/>
        </p:nvCxnSpPr>
        <p:spPr>
          <a:xfrm>
            <a:off x="6600651" y="-6076484"/>
            <a:ext cx="5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/>
          <p:cNvSpPr/>
          <p:nvPr/>
        </p:nvSpPr>
        <p:spPr>
          <a:xfrm>
            <a:off x="7984761" y="-5641879"/>
            <a:ext cx="687185" cy="231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ko-KR" altLang="en-US" sz="700" dirty="0" smtClean="0">
                <a:solidFill>
                  <a:schemeClr val="tx1"/>
                </a:solidFill>
              </a:rPr>
              <a:t>생성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7984759" y="-5302386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UserVO.setId(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(Id)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7984759" y="-4763636"/>
            <a:ext cx="687185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UserVO.setPwd(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request.getAParam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Pwd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48" name="직선 화살표 연결선 347"/>
          <p:cNvCxnSpPr>
            <a:stCxn id="340" idx="2"/>
            <a:endCxn id="346" idx="0"/>
          </p:cNvCxnSpPr>
          <p:nvPr/>
        </p:nvCxnSpPr>
        <p:spPr>
          <a:xfrm flipH="1">
            <a:off x="8328352" y="-5410378"/>
            <a:ext cx="2" cy="10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/>
          <p:cNvCxnSpPr>
            <a:stCxn id="346" idx="2"/>
            <a:endCxn id="347" idx="0"/>
          </p:cNvCxnSpPr>
          <p:nvPr/>
        </p:nvCxnSpPr>
        <p:spPr>
          <a:xfrm>
            <a:off x="8328352" y="-4890679"/>
            <a:ext cx="0" cy="1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직사각형 349"/>
          <p:cNvSpPr/>
          <p:nvPr/>
        </p:nvSpPr>
        <p:spPr>
          <a:xfrm>
            <a:off x="7890136" y="-5953642"/>
            <a:ext cx="527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  <a:r>
              <a:rPr lang="ko-KR" altLang="en-US" sz="700" dirty="0" smtClean="0"/>
              <a:t>있음</a:t>
            </a:r>
            <a:endParaRPr lang="ko-KR" altLang="en-US" sz="700" dirty="0"/>
          </a:p>
        </p:txBody>
      </p:sp>
      <p:sp>
        <p:nvSpPr>
          <p:cNvPr id="351" name="직사각형 350"/>
          <p:cNvSpPr/>
          <p:nvPr/>
        </p:nvSpPr>
        <p:spPr>
          <a:xfrm>
            <a:off x="6549635" y="-6277521"/>
            <a:ext cx="6439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smtClean="0"/>
              <a:t>POST</a:t>
            </a:r>
            <a:r>
              <a:rPr lang="ko-KR" altLang="en-US" sz="700" dirty="0" smtClean="0"/>
              <a:t>방식</a:t>
            </a:r>
            <a:endParaRPr lang="ko-KR" altLang="en-US" sz="700" dirty="0"/>
          </a:p>
        </p:txBody>
      </p:sp>
      <p:sp>
        <p:nvSpPr>
          <p:cNvPr id="352" name="직사각형 351"/>
          <p:cNvSpPr/>
          <p:nvPr/>
        </p:nvSpPr>
        <p:spPr>
          <a:xfrm>
            <a:off x="7347339" y="-5960229"/>
            <a:ext cx="563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Session</a:t>
            </a:r>
          </a:p>
          <a:p>
            <a:pPr algn="ctr"/>
            <a:r>
              <a:rPr lang="ko-KR" altLang="en-US" sz="700" dirty="0" smtClean="0"/>
              <a:t>없음</a:t>
            </a:r>
            <a:endParaRPr lang="ko-KR" altLang="en-US" sz="700" dirty="0"/>
          </a:p>
        </p:txBody>
      </p:sp>
      <p:cxnSp>
        <p:nvCxnSpPr>
          <p:cNvPr id="353" name="꺾인 연결선 352"/>
          <p:cNvCxnSpPr>
            <a:stCxn id="337" idx="2"/>
            <a:endCxn id="333" idx="3"/>
          </p:cNvCxnSpPr>
          <p:nvPr/>
        </p:nvCxnSpPr>
        <p:spPr>
          <a:xfrm rot="5400000">
            <a:off x="6921156" y="-5943813"/>
            <a:ext cx="421148" cy="5800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7166700" y="-4201921"/>
            <a:ext cx="1498951" cy="411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UserDao.updateUserVO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55" name="꺾인 연결선 354"/>
          <p:cNvCxnSpPr/>
          <p:nvPr/>
        </p:nvCxnSpPr>
        <p:spPr>
          <a:xfrm rot="5400000">
            <a:off x="8076527" y="-4491490"/>
            <a:ext cx="150008" cy="412176"/>
          </a:xfrm>
          <a:prstGeom prst="bentConnector3">
            <a:avLst>
              <a:gd name="adj1" fmla="val 24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꺾인 연결선 356"/>
          <p:cNvCxnSpPr>
            <a:stCxn id="337" idx="3"/>
            <a:endCxn id="340" idx="0"/>
          </p:cNvCxnSpPr>
          <p:nvPr/>
        </p:nvCxnSpPr>
        <p:spPr>
          <a:xfrm>
            <a:off x="7704374" y="-6076484"/>
            <a:ext cx="623980" cy="4346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다이아몬드 357"/>
          <p:cNvSpPr/>
          <p:nvPr/>
        </p:nvSpPr>
        <p:spPr>
          <a:xfrm>
            <a:off x="7628477" y="-3655292"/>
            <a:ext cx="565266" cy="42421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9" name="직선 화살표 연결선 358"/>
          <p:cNvCxnSpPr>
            <a:stCxn id="354" idx="2"/>
            <a:endCxn id="358" idx="0"/>
          </p:cNvCxnSpPr>
          <p:nvPr/>
        </p:nvCxnSpPr>
        <p:spPr>
          <a:xfrm flipH="1">
            <a:off x="7911110" y="-3790214"/>
            <a:ext cx="5066" cy="13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/>
          <p:cNvSpPr/>
          <p:nvPr/>
        </p:nvSpPr>
        <p:spPr>
          <a:xfrm>
            <a:off x="5791824" y="-3650990"/>
            <a:ext cx="1047403" cy="414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UpdateFailed</a:t>
            </a:r>
            <a:r>
              <a:rPr lang="en-US" altLang="ko-KR" sz="700" dirty="0" smtClean="0">
                <a:solidFill>
                  <a:schemeClr val="tx1"/>
                </a:solidFill>
              </a:rPr>
              <a:t>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 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63" name="직선 화살표 연결선 362"/>
          <p:cNvCxnSpPr>
            <a:stCxn id="358" idx="1"/>
            <a:endCxn id="362" idx="3"/>
          </p:cNvCxnSpPr>
          <p:nvPr/>
        </p:nvCxnSpPr>
        <p:spPr>
          <a:xfrm flipH="1" flipV="1">
            <a:off x="6839227" y="-3443782"/>
            <a:ext cx="789250" cy="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6809482" y="-3644253"/>
            <a:ext cx="9952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수정 </a:t>
            </a:r>
            <a:r>
              <a:rPr lang="ko-KR" altLang="en-US" sz="700" dirty="0" smtClean="0"/>
              <a:t>실패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</p:txBody>
      </p:sp>
      <p:sp>
        <p:nvSpPr>
          <p:cNvPr id="365" name="직사각형 364"/>
          <p:cNvSpPr/>
          <p:nvPr/>
        </p:nvSpPr>
        <p:spPr>
          <a:xfrm>
            <a:off x="7233852" y="-3089646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userVo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66" name="직선 화살표 연결선 365"/>
          <p:cNvCxnSpPr>
            <a:stCxn id="358" idx="2"/>
            <a:endCxn id="365" idx="0"/>
          </p:cNvCxnSpPr>
          <p:nvPr/>
        </p:nvCxnSpPr>
        <p:spPr>
          <a:xfrm flipH="1">
            <a:off x="7908778" y="-3231076"/>
            <a:ext cx="2332" cy="14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직사각형 366"/>
          <p:cNvSpPr/>
          <p:nvPr/>
        </p:nvSpPr>
        <p:spPr>
          <a:xfrm>
            <a:off x="7782100" y="-3295113"/>
            <a:ext cx="12209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/>
              <a:t>DB </a:t>
            </a:r>
            <a:r>
              <a:rPr lang="ko-KR" altLang="en-US" sz="700" dirty="0" smtClean="0"/>
              <a:t>수정 </a:t>
            </a:r>
            <a:r>
              <a:rPr lang="ko-KR" altLang="en-US" sz="700" dirty="0" smtClean="0"/>
              <a:t>성공</a:t>
            </a:r>
            <a:r>
              <a:rPr lang="ko-KR" altLang="en-US" sz="700" dirty="0" smtClean="0"/>
              <a:t> 시</a:t>
            </a:r>
            <a:endParaRPr lang="en-US" altLang="ko-KR" sz="700" dirty="0" smtClean="0"/>
          </a:p>
        </p:txBody>
      </p:sp>
      <p:sp>
        <p:nvSpPr>
          <p:cNvPr id="368" name="직사각형 367"/>
          <p:cNvSpPr/>
          <p:nvPr/>
        </p:nvSpPr>
        <p:spPr>
          <a:xfrm>
            <a:off x="7233852" y="-2640237"/>
            <a:ext cx="1349851" cy="285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html/UpdateSuccess.html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으로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포워딩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69" name="직선 화살표 연결선 368"/>
          <p:cNvCxnSpPr>
            <a:stCxn id="365" idx="2"/>
            <a:endCxn id="368" idx="0"/>
          </p:cNvCxnSpPr>
          <p:nvPr/>
        </p:nvCxnSpPr>
        <p:spPr>
          <a:xfrm>
            <a:off x="7908778" y="-2804500"/>
            <a:ext cx="0" cy="1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직사각형 369"/>
          <p:cNvSpPr/>
          <p:nvPr/>
        </p:nvSpPr>
        <p:spPr>
          <a:xfrm>
            <a:off x="6363072" y="-6706246"/>
            <a:ext cx="10363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jsp/</a:t>
            </a:r>
            <a:r>
              <a:rPr lang="en-US" altLang="ko-KR" sz="700" b="1" dirty="0" err="1" smtClean="0"/>
              <a:t>Update.jsp</a:t>
            </a:r>
            <a:r>
              <a:rPr lang="en-US" altLang="ko-KR" sz="700" b="1" dirty="0" smtClean="0"/>
              <a:t>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cxnSp>
        <p:nvCxnSpPr>
          <p:cNvPr id="371" name="꺾인 연결선 370"/>
          <p:cNvCxnSpPr>
            <a:stCxn id="274" idx="3"/>
            <a:endCxn id="331" idx="1"/>
          </p:cNvCxnSpPr>
          <p:nvPr/>
        </p:nvCxnSpPr>
        <p:spPr>
          <a:xfrm flipV="1">
            <a:off x="3816730" y="-6076484"/>
            <a:ext cx="2218655" cy="208391"/>
          </a:xfrm>
          <a:prstGeom prst="bentConnector3">
            <a:avLst>
              <a:gd name="adj1" fmla="val 58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직사각형 371"/>
          <p:cNvSpPr/>
          <p:nvPr/>
        </p:nvSpPr>
        <p:spPr>
          <a:xfrm>
            <a:off x="262035" y="-6888764"/>
            <a:ext cx="1005389" cy="326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http</a:t>
            </a:r>
            <a:r>
              <a:rPr lang="en-US" altLang="ko-KR" sz="600" dirty="0" smtClean="0">
                <a:solidFill>
                  <a:schemeClr val="tx1"/>
                </a:solidFill>
              </a:rPr>
              <a:t>://127.0.0.1:8080/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MyFirstWebProject20/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jsp</a:t>
            </a:r>
            <a:r>
              <a:rPr lang="en-US" altLang="ko-KR" sz="600" dirty="0" smtClean="0">
                <a:solidFill>
                  <a:schemeClr val="tx1"/>
                </a:solidFill>
              </a:rPr>
              <a:t>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UPdate.jsp</a:t>
            </a:r>
            <a:r>
              <a:rPr lang="en-US" altLang="ko-KR" sz="600" dirty="0" smtClean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으로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접속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75" name="꺾인 연결선 374"/>
          <p:cNvCxnSpPr>
            <a:stCxn id="372" idx="3"/>
            <a:endCxn id="331" idx="0"/>
          </p:cNvCxnSpPr>
          <p:nvPr/>
        </p:nvCxnSpPr>
        <p:spPr>
          <a:xfrm>
            <a:off x="1267424" y="-6725613"/>
            <a:ext cx="5050594" cy="437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직사각형 375"/>
          <p:cNvSpPr/>
          <p:nvPr/>
        </p:nvSpPr>
        <p:spPr>
          <a:xfrm>
            <a:off x="5149952" y="-692810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Request(GET)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5177421" y="-627611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2430400" y="-3846543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수정 실패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2308208" y="-4045981"/>
            <a:ext cx="134729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html/UpdateFailed.html&gt;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3568912" y="-2305630"/>
            <a:ext cx="1036320" cy="870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수정 성공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3446720" y="-2505068"/>
            <a:ext cx="13982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&lt;</a:t>
            </a:r>
            <a:r>
              <a:rPr lang="en-US" altLang="ko-KR" sz="700" b="1" dirty="0" smtClean="0"/>
              <a:t>html/UpdateSuccess.html&gt;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3674190" y="-1703625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2551613" y="-3263436"/>
            <a:ext cx="584662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확인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5060139" y="-3752502"/>
            <a:ext cx="96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</a:p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389" name="꺾인 연결선 388"/>
          <p:cNvCxnSpPr>
            <a:stCxn id="362" idx="1"/>
            <a:endCxn id="378" idx="3"/>
          </p:cNvCxnSpPr>
          <p:nvPr/>
        </p:nvCxnSpPr>
        <p:spPr>
          <a:xfrm rot="10800000" flipV="1">
            <a:off x="3466720" y="-3443782"/>
            <a:ext cx="2325104" cy="323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직사각형 392"/>
          <p:cNvSpPr/>
          <p:nvPr/>
        </p:nvSpPr>
        <p:spPr>
          <a:xfrm>
            <a:off x="5244729" y="-2062551"/>
            <a:ext cx="9699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Response(</a:t>
            </a:r>
            <a:r>
              <a:rPr lang="ko-KR" altLang="en-US" sz="700" dirty="0" smtClean="0">
                <a:solidFill>
                  <a:srgbClr val="FF0000"/>
                </a:solidFill>
              </a:rPr>
              <a:t>포워딩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394" name="꺾인 연결선 393"/>
          <p:cNvCxnSpPr>
            <a:stCxn id="368" idx="2"/>
            <a:endCxn id="380" idx="3"/>
          </p:cNvCxnSpPr>
          <p:nvPr/>
        </p:nvCxnSpPr>
        <p:spPr>
          <a:xfrm rot="5400000">
            <a:off x="6014698" y="-3764557"/>
            <a:ext cx="484614" cy="33035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/>
          <p:cNvSpPr/>
          <p:nvPr/>
        </p:nvSpPr>
        <p:spPr>
          <a:xfrm>
            <a:off x="6588854" y="5647420"/>
            <a:ext cx="396000" cy="181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1305312" y="-6032940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Submit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397" name="직선 화살표 연결선 396"/>
          <p:cNvCxnSpPr>
            <a:stCxn id="396" idx="3"/>
            <a:endCxn id="274" idx="1"/>
          </p:cNvCxnSpPr>
          <p:nvPr/>
        </p:nvCxnSpPr>
        <p:spPr>
          <a:xfrm flipV="1">
            <a:off x="1667002" y="-5868093"/>
            <a:ext cx="1565066" cy="47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/>
          <p:cNvSpPr/>
          <p:nvPr/>
        </p:nvSpPr>
        <p:spPr>
          <a:xfrm>
            <a:off x="2112432" y="-5876935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cxnSp>
        <p:nvCxnSpPr>
          <p:cNvPr id="399" name="꺾인 연결선 398"/>
          <p:cNvCxnSpPr>
            <a:stCxn id="378" idx="1"/>
            <a:endCxn id="396" idx="2"/>
          </p:cNvCxnSpPr>
          <p:nvPr/>
        </p:nvCxnSpPr>
        <p:spPr>
          <a:xfrm rot="10800000">
            <a:off x="1486158" y="-5693728"/>
            <a:ext cx="944243" cy="22823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꺾인 연결선 399"/>
          <p:cNvCxnSpPr>
            <a:stCxn id="380" idx="1"/>
          </p:cNvCxnSpPr>
          <p:nvPr/>
        </p:nvCxnSpPr>
        <p:spPr>
          <a:xfrm rot="10800000">
            <a:off x="1361032" y="-5695777"/>
            <a:ext cx="2207881" cy="38253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/>
          <p:cNvSpPr/>
          <p:nvPr/>
        </p:nvSpPr>
        <p:spPr>
          <a:xfrm>
            <a:off x="2708297" y="-861107"/>
            <a:ext cx="1036320" cy="714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jsp/</a:t>
            </a:r>
            <a:r>
              <a:rPr lang="en-US" altLang="ko-KR" sz="600" dirty="0" err="1" smtClean="0">
                <a:solidFill>
                  <a:schemeClr val="tx1"/>
                </a:solidFill>
              </a:rPr>
              <a:t>LoginSuccess.jsp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으로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smtClean="0">
                <a:solidFill>
                  <a:schemeClr val="tx1"/>
                </a:solidFill>
              </a:rPr>
              <a:t>포워딩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470185" y="-3337502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473187" y="-1782405"/>
            <a:ext cx="361690" cy="3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클릭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04" name="직선 화살표 연결선 403"/>
          <p:cNvCxnSpPr>
            <a:stCxn id="402" idx="3"/>
            <a:endCxn id="387" idx="1"/>
          </p:cNvCxnSpPr>
          <p:nvPr/>
        </p:nvCxnSpPr>
        <p:spPr>
          <a:xfrm flipV="1">
            <a:off x="831875" y="-3172610"/>
            <a:ext cx="1719738" cy="47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/>
          <p:cNvCxnSpPr>
            <a:stCxn id="403" idx="3"/>
            <a:endCxn id="382" idx="1"/>
          </p:cNvCxnSpPr>
          <p:nvPr/>
        </p:nvCxnSpPr>
        <p:spPr>
          <a:xfrm>
            <a:off x="834877" y="-1612799"/>
            <a:ext cx="283931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꺾인 연결선 405"/>
          <p:cNvCxnSpPr>
            <a:stCxn id="387" idx="2"/>
            <a:endCxn id="401" idx="0"/>
          </p:cNvCxnSpPr>
          <p:nvPr/>
        </p:nvCxnSpPr>
        <p:spPr>
          <a:xfrm rot="16200000" flipH="1">
            <a:off x="1924861" y="-2162703"/>
            <a:ext cx="2220678" cy="382513"/>
          </a:xfrm>
          <a:prstGeom prst="bentConnector3">
            <a:avLst>
              <a:gd name="adj1" fmla="val 79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꺾인 연결선 406"/>
          <p:cNvCxnSpPr>
            <a:stCxn id="382" idx="2"/>
            <a:endCxn id="401" idx="3"/>
          </p:cNvCxnSpPr>
          <p:nvPr/>
        </p:nvCxnSpPr>
        <p:spPr>
          <a:xfrm rot="5400000">
            <a:off x="3346412" y="-1123769"/>
            <a:ext cx="1018315" cy="221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1773083" y="-3180156"/>
            <a:ext cx="87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</a:t>
            </a:r>
          </a:p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09" name="직사각형 408"/>
          <p:cNvSpPr/>
          <p:nvPr/>
        </p:nvSpPr>
        <p:spPr>
          <a:xfrm>
            <a:off x="2414161" y="-264150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1991562" y="-1652047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3919302" y="-1160173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Request(POST)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1810571" y="-363581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1867870" y="-2107396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414" name="꺾인 연결선 413"/>
          <p:cNvCxnSpPr>
            <a:stCxn id="401" idx="1"/>
            <a:endCxn id="403" idx="2"/>
          </p:cNvCxnSpPr>
          <p:nvPr/>
        </p:nvCxnSpPr>
        <p:spPr>
          <a:xfrm rot="10800000">
            <a:off x="654033" y="-1443193"/>
            <a:ext cx="2054265" cy="9395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꺾인 연결선 414"/>
          <p:cNvCxnSpPr>
            <a:stCxn id="401" idx="2"/>
            <a:endCxn id="402" idx="1"/>
          </p:cNvCxnSpPr>
          <p:nvPr/>
        </p:nvCxnSpPr>
        <p:spPr>
          <a:xfrm rot="5400000" flipH="1">
            <a:off x="337479" y="-3035190"/>
            <a:ext cx="3021684" cy="2756272"/>
          </a:xfrm>
          <a:prstGeom prst="bentConnector4">
            <a:avLst>
              <a:gd name="adj1" fmla="val -7565"/>
              <a:gd name="adj2" fmla="val 1043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직사각형 415"/>
          <p:cNvSpPr/>
          <p:nvPr/>
        </p:nvSpPr>
        <p:spPr>
          <a:xfrm>
            <a:off x="1936575" y="-690870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1964404" y="-98239"/>
            <a:ext cx="8756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Response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cxnSp>
        <p:nvCxnSpPr>
          <p:cNvPr id="419" name="꺾인 연결선 418"/>
          <p:cNvCxnSpPr/>
          <p:nvPr/>
        </p:nvCxnSpPr>
        <p:spPr>
          <a:xfrm>
            <a:off x="8643615" y="-3912365"/>
            <a:ext cx="2216256" cy="663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꺾인 연결선 422"/>
          <p:cNvCxnSpPr/>
          <p:nvPr/>
        </p:nvCxnSpPr>
        <p:spPr>
          <a:xfrm rot="16200000" flipV="1">
            <a:off x="6446153" y="-1900233"/>
            <a:ext cx="6800082" cy="23976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직사각형 427"/>
          <p:cNvSpPr/>
          <p:nvPr/>
        </p:nvSpPr>
        <p:spPr>
          <a:xfrm>
            <a:off x="8732435" y="-3894039"/>
            <a:ext cx="21206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0070C0"/>
                </a:solidFill>
              </a:rPr>
              <a:t>Connect &amp; PreparedStatement.executeUpdate()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429" name="직사각형 428"/>
          <p:cNvSpPr/>
          <p:nvPr/>
        </p:nvSpPr>
        <p:spPr>
          <a:xfrm>
            <a:off x="9366009" y="-4342641"/>
            <a:ext cx="5875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</a:rPr>
              <a:t>ResultSet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1374</Words>
  <Application>Microsoft Office PowerPoint</Application>
  <PresentationFormat>와이드스크린</PresentationFormat>
  <Paragraphs>620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JUNHO</dc:creator>
  <cp:lastModifiedBy>JEONG JUNHO</cp:lastModifiedBy>
  <cp:revision>26</cp:revision>
  <dcterms:created xsi:type="dcterms:W3CDTF">2020-03-05T12:09:41Z</dcterms:created>
  <dcterms:modified xsi:type="dcterms:W3CDTF">2020-03-05T15:45:57Z</dcterms:modified>
</cp:coreProperties>
</file>