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D764-A692-4878-91AD-AE2281C4F057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0B5-3F75-497A-8434-D2C4D123C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69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D764-A692-4878-91AD-AE2281C4F057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0B5-3F75-497A-8434-D2C4D123C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02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D764-A692-4878-91AD-AE2281C4F057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0B5-3F75-497A-8434-D2C4D123C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8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D764-A692-4878-91AD-AE2281C4F057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0B5-3F75-497A-8434-D2C4D123C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23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D764-A692-4878-91AD-AE2281C4F057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0B5-3F75-497A-8434-D2C4D123C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7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D764-A692-4878-91AD-AE2281C4F057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0B5-3F75-497A-8434-D2C4D123C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35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D764-A692-4878-91AD-AE2281C4F057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0B5-3F75-497A-8434-D2C4D123C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2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D764-A692-4878-91AD-AE2281C4F057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0B5-3F75-497A-8434-D2C4D123C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0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D764-A692-4878-91AD-AE2281C4F057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0B5-3F75-497A-8434-D2C4D123C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8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D764-A692-4878-91AD-AE2281C4F057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0B5-3F75-497A-8434-D2C4D123C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53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D764-A692-4878-91AD-AE2281C4F057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0B5-3F75-497A-8434-D2C4D123C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57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5D764-A692-4878-91AD-AE2281C4F057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5D0B5-3F75-497A-8434-D2C4D123C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18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모서리가 둥근 직사각형 382"/>
          <p:cNvSpPr/>
          <p:nvPr/>
        </p:nvSpPr>
        <p:spPr>
          <a:xfrm>
            <a:off x="208011" y="-5196"/>
            <a:ext cx="1503951" cy="6857311"/>
          </a:xfrm>
          <a:prstGeom prst="roundRect">
            <a:avLst>
              <a:gd name="adj" fmla="val 102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모서리가 둥근 직사각형 373"/>
          <p:cNvSpPr/>
          <p:nvPr/>
        </p:nvSpPr>
        <p:spPr>
          <a:xfrm>
            <a:off x="5309966" y="-5195"/>
            <a:ext cx="4704344" cy="6857311"/>
          </a:xfrm>
          <a:prstGeom prst="roundRect">
            <a:avLst>
              <a:gd name="adj" fmla="val 567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모서리가 둥근 직사각형 372"/>
          <p:cNvSpPr/>
          <p:nvPr/>
        </p:nvSpPr>
        <p:spPr>
          <a:xfrm>
            <a:off x="2059211" y="689"/>
            <a:ext cx="2976923" cy="6857311"/>
          </a:xfrm>
          <a:prstGeom prst="roundRect">
            <a:avLst>
              <a:gd name="adj" fmla="val 102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7628" y="735085"/>
            <a:ext cx="1156854" cy="5617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http</a:t>
            </a:r>
            <a:r>
              <a:rPr lang="en-US" altLang="ko-KR" sz="600" dirty="0" smtClean="0">
                <a:solidFill>
                  <a:schemeClr val="tx1"/>
                </a:solidFill>
              </a:rPr>
              <a:t>://127.0.0.1:8080/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MyFirstWebProject20</a:t>
            </a: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으로 접속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89020" y="581893"/>
            <a:ext cx="1036320" cy="7148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Html/Login.html</a:t>
            </a:r>
            <a:r>
              <a:rPr lang="ko-KR" altLang="en-US" sz="600" dirty="0" smtClean="0">
                <a:solidFill>
                  <a:schemeClr val="tx1"/>
                </a:solidFill>
              </a:rPr>
              <a:t>으로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포워딩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59878" y="581893"/>
            <a:ext cx="1036320" cy="1155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47768" y="581893"/>
            <a:ext cx="3912524" cy="46153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47767" y="6165570"/>
            <a:ext cx="3912525" cy="6006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59878" y="2845727"/>
            <a:ext cx="1036320" cy="1155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로그인 실패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" name="원통 13"/>
          <p:cNvSpPr/>
          <p:nvPr/>
        </p:nvSpPr>
        <p:spPr>
          <a:xfrm>
            <a:off x="10800311" y="3035042"/>
            <a:ext cx="1188720" cy="8226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554482" y="773086"/>
            <a:ext cx="63453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225340" y="773086"/>
            <a:ext cx="63453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183129" y="374762"/>
            <a:ext cx="103632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Web Server</a:t>
            </a:r>
            <a:r>
              <a:rPr lang="en-US" altLang="ko-KR" sz="700" b="1" dirty="0" smtClean="0"/>
              <a:t>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59878" y="375448"/>
            <a:ext cx="103632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html/Login.html&gt;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33948" y="569837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Request(GET)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04805" y="569836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Request(GET)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31180" y="832505"/>
            <a:ext cx="584662" cy="181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31180" y="1103282"/>
            <a:ext cx="584662" cy="181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859878" y="815608"/>
            <a:ext cx="3080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ID: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859878" y="1091657"/>
            <a:ext cx="437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PWD: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990112" y="1439715"/>
            <a:ext cx="584662" cy="18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Login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3225340" y="939340"/>
            <a:ext cx="6345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433948" y="950552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117273" y="945727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32251" y="1360934"/>
            <a:ext cx="423238" cy="339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Login 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클릭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stCxn id="38" idx="3"/>
            <a:endCxn id="29" idx="1"/>
          </p:cNvCxnSpPr>
          <p:nvPr/>
        </p:nvCxnSpPr>
        <p:spPr>
          <a:xfrm>
            <a:off x="955489" y="1530540"/>
            <a:ext cx="3034623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334493" y="1326879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Request(POST)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48" name="다이아몬드 47"/>
          <p:cNvSpPr/>
          <p:nvPr/>
        </p:nvSpPr>
        <p:spPr>
          <a:xfrm>
            <a:off x="6035040" y="767133"/>
            <a:ext cx="565266" cy="42421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꺾인 연결선 49"/>
          <p:cNvCxnSpPr>
            <a:stCxn id="29" idx="3"/>
            <a:endCxn id="48" idx="1"/>
          </p:cNvCxnSpPr>
          <p:nvPr/>
        </p:nvCxnSpPr>
        <p:spPr>
          <a:xfrm flipV="1">
            <a:off x="4574774" y="979241"/>
            <a:ext cx="1460266" cy="551300"/>
          </a:xfrm>
          <a:prstGeom prst="bentConnector3">
            <a:avLst>
              <a:gd name="adj1" fmla="val 426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222046" y="787499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Request(POST)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793972" y="1472827"/>
            <a:ext cx="1047403" cy="414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http://127.0.0.1:8080/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MyFirstWebProject20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으로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>
            <a:stCxn id="48" idx="2"/>
            <a:endCxn id="54" idx="0"/>
          </p:cNvCxnSpPr>
          <p:nvPr/>
        </p:nvCxnSpPr>
        <p:spPr>
          <a:xfrm>
            <a:off x="6317673" y="1191349"/>
            <a:ext cx="1" cy="281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311995" y="1184905"/>
            <a:ext cx="527859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GET</a:t>
            </a:r>
            <a:r>
              <a:rPr lang="ko-KR" altLang="en-US" sz="700" dirty="0" smtClean="0"/>
              <a:t>방식</a:t>
            </a:r>
            <a:endParaRPr lang="ko-KR" altLang="en-US" sz="700" dirty="0"/>
          </a:p>
        </p:txBody>
      </p:sp>
      <p:sp>
        <p:nvSpPr>
          <p:cNvPr id="61" name="다이아몬드 60"/>
          <p:cNvSpPr/>
          <p:nvPr/>
        </p:nvSpPr>
        <p:spPr>
          <a:xfrm>
            <a:off x="7138764" y="767133"/>
            <a:ext cx="565266" cy="42421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>
            <a:stCxn id="48" idx="3"/>
            <a:endCxn id="61" idx="1"/>
          </p:cNvCxnSpPr>
          <p:nvPr/>
        </p:nvCxnSpPr>
        <p:spPr>
          <a:xfrm>
            <a:off x="6600306" y="979241"/>
            <a:ext cx="5384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7077804" y="1468645"/>
            <a:ext cx="687185" cy="2315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/>
                </a:solidFill>
              </a:rPr>
              <a:t>UserVO</a:t>
            </a:r>
            <a:r>
              <a:rPr lang="ko-KR" altLang="en-US" sz="700" dirty="0" smtClean="0">
                <a:solidFill>
                  <a:schemeClr val="tx1"/>
                </a:solidFill>
              </a:rPr>
              <a:t>생성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077802" y="1868752"/>
            <a:ext cx="687185" cy="411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UserVO.setId(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request.getAParam</a:t>
            </a:r>
            <a:r>
              <a:rPr lang="en-US" altLang="ko-KR" sz="700" dirty="0" smtClean="0">
                <a:solidFill>
                  <a:schemeClr val="tx1"/>
                </a:solidFill>
              </a:rPr>
              <a:t>(Id)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077802" y="2449065"/>
            <a:ext cx="687185" cy="411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UserVO.setPwd(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request.getAParam</a:t>
            </a:r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Pwd</a:t>
            </a:r>
            <a:r>
              <a:rPr lang="en-US" altLang="ko-KR" sz="700" dirty="0" smtClean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/>
          <p:cNvCxnSpPr>
            <a:stCxn id="61" idx="2"/>
            <a:endCxn id="66" idx="0"/>
          </p:cNvCxnSpPr>
          <p:nvPr/>
        </p:nvCxnSpPr>
        <p:spPr>
          <a:xfrm>
            <a:off x="7421397" y="1191349"/>
            <a:ext cx="0" cy="277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6" idx="2"/>
            <a:endCxn id="67" idx="0"/>
          </p:cNvCxnSpPr>
          <p:nvPr/>
        </p:nvCxnSpPr>
        <p:spPr>
          <a:xfrm flipH="1">
            <a:off x="7421395" y="1700146"/>
            <a:ext cx="2" cy="168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67" idx="2"/>
            <a:endCxn id="68" idx="0"/>
          </p:cNvCxnSpPr>
          <p:nvPr/>
        </p:nvCxnSpPr>
        <p:spPr>
          <a:xfrm>
            <a:off x="7421395" y="2280459"/>
            <a:ext cx="0" cy="168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336747" y="1152243"/>
            <a:ext cx="5278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 smtClean="0"/>
              <a:t>없음</a:t>
            </a:r>
            <a:endParaRPr lang="ko-KR" altLang="en-US" sz="700" dirty="0"/>
          </a:p>
        </p:txBody>
      </p:sp>
      <p:sp>
        <p:nvSpPr>
          <p:cNvPr id="79" name="직사각형 78"/>
          <p:cNvSpPr/>
          <p:nvPr/>
        </p:nvSpPr>
        <p:spPr>
          <a:xfrm>
            <a:off x="6549290" y="778204"/>
            <a:ext cx="64399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smtClean="0"/>
              <a:t>POST</a:t>
            </a:r>
            <a:r>
              <a:rPr lang="ko-KR" altLang="en-US" sz="700" dirty="0" smtClean="0"/>
              <a:t>방식</a:t>
            </a:r>
            <a:endParaRPr lang="ko-KR" altLang="en-US" sz="700" dirty="0"/>
          </a:p>
        </p:txBody>
      </p:sp>
      <p:sp>
        <p:nvSpPr>
          <p:cNvPr id="80" name="다이아몬드 79"/>
          <p:cNvSpPr/>
          <p:nvPr/>
        </p:nvSpPr>
        <p:spPr>
          <a:xfrm>
            <a:off x="8676135" y="1282522"/>
            <a:ext cx="565266" cy="42421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7897303" y="779531"/>
            <a:ext cx="8227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 smtClean="0"/>
              <a:t>있음</a:t>
            </a:r>
            <a:endParaRPr lang="ko-KR" altLang="en-US" sz="700" dirty="0"/>
          </a:p>
        </p:txBody>
      </p:sp>
      <p:sp>
        <p:nvSpPr>
          <p:cNvPr id="87" name="직사각형 86"/>
          <p:cNvSpPr/>
          <p:nvPr/>
        </p:nvSpPr>
        <p:spPr>
          <a:xfrm>
            <a:off x="397628" y="206464"/>
            <a:ext cx="1156854" cy="3263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http</a:t>
            </a:r>
            <a:r>
              <a:rPr lang="en-US" altLang="ko-KR" sz="600" dirty="0" smtClean="0">
                <a:solidFill>
                  <a:schemeClr val="tx1"/>
                </a:solidFill>
              </a:rPr>
              <a:t>://127.0.0.1:8080/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MyFirstWebProject20/</a:t>
            </a:r>
          </a:p>
          <a:p>
            <a:pPr algn="ctr"/>
            <a:r>
              <a:rPr lang="en-US" altLang="ko-KR" sz="600" dirty="0" err="1" smtClean="0">
                <a:solidFill>
                  <a:schemeClr val="tx1"/>
                </a:solidFill>
              </a:rPr>
              <a:t>jsp</a:t>
            </a:r>
            <a:r>
              <a:rPr lang="en-US" altLang="ko-KR" sz="600" dirty="0" smtClean="0">
                <a:solidFill>
                  <a:schemeClr val="tx1"/>
                </a:solidFill>
              </a:rPr>
              <a:t>/</a:t>
            </a:r>
            <a:r>
              <a:rPr lang="en-US" altLang="ko-KR" sz="600" dirty="0" err="1" smtClean="0">
                <a:solidFill>
                  <a:schemeClr val="tx1"/>
                </a:solidFill>
              </a:rPr>
              <a:t>Login.jsp</a:t>
            </a:r>
            <a:r>
              <a:rPr lang="en-US" altLang="ko-KR" sz="600" dirty="0" smtClean="0">
                <a:solidFill>
                  <a:schemeClr val="tx1"/>
                </a:solidFill>
              </a:rPr>
              <a:t> </a:t>
            </a:r>
            <a:r>
              <a:rPr lang="ko-KR" altLang="en-US" sz="600" dirty="0" smtClean="0">
                <a:solidFill>
                  <a:schemeClr val="tx1"/>
                </a:solidFill>
              </a:rPr>
              <a:t>으로 접속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88" name="꺾인 연결선 87"/>
          <p:cNvCxnSpPr>
            <a:stCxn id="87" idx="3"/>
            <a:endCxn id="48" idx="0"/>
          </p:cNvCxnSpPr>
          <p:nvPr/>
        </p:nvCxnSpPr>
        <p:spPr>
          <a:xfrm>
            <a:off x="1554482" y="369615"/>
            <a:ext cx="4763191" cy="397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5222046" y="167119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Request(GET)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cxnSp>
        <p:nvCxnSpPr>
          <p:cNvPr id="93" name="꺾인 연결선 92"/>
          <p:cNvCxnSpPr>
            <a:stCxn id="54" idx="2"/>
          </p:cNvCxnSpPr>
          <p:nvPr/>
        </p:nvCxnSpPr>
        <p:spPr>
          <a:xfrm rot="5400000" flipH="1">
            <a:off x="3592972" y="-837460"/>
            <a:ext cx="598862" cy="4850542"/>
          </a:xfrm>
          <a:prstGeom prst="bentConnector3">
            <a:avLst>
              <a:gd name="adj1" fmla="val -381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3104804" y="1917306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737686" y="2640637"/>
            <a:ext cx="127849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html/LoginFailed.html&gt;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946320" y="369986"/>
            <a:ext cx="103632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err="1" smtClean="0"/>
              <a:t>jsp</a:t>
            </a:r>
            <a:r>
              <a:rPr lang="en-US" altLang="ko-KR" sz="700" b="1" dirty="0" smtClean="0"/>
              <a:t>/</a:t>
            </a:r>
            <a:r>
              <a:rPr lang="en-US" altLang="ko-KR" sz="700" b="1" dirty="0" err="1" smtClean="0"/>
              <a:t>Login.jsp</a:t>
            </a:r>
            <a:r>
              <a:rPr lang="en-US" altLang="ko-KR" sz="700" b="1" dirty="0" smtClean="0"/>
              <a:t>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103" name="다이아몬드 102"/>
          <p:cNvSpPr/>
          <p:nvPr/>
        </p:nvSpPr>
        <p:spPr>
          <a:xfrm>
            <a:off x="8676135" y="2136755"/>
            <a:ext cx="565266" cy="42421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화살표 연결선 103"/>
          <p:cNvCxnSpPr>
            <a:stCxn id="80" idx="2"/>
            <a:endCxn id="103" idx="0"/>
          </p:cNvCxnSpPr>
          <p:nvPr/>
        </p:nvCxnSpPr>
        <p:spPr>
          <a:xfrm>
            <a:off x="8958768" y="1706738"/>
            <a:ext cx="0" cy="430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8242045" y="1679931"/>
            <a:ext cx="13727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Session.getAttribute(Id)</a:t>
            </a:r>
            <a:r>
              <a:rPr lang="ko-KR" altLang="en-US" sz="700" dirty="0" smtClean="0"/>
              <a:t>와 </a:t>
            </a:r>
            <a:r>
              <a:rPr lang="en-US" altLang="ko-KR" sz="700" dirty="0" smtClean="0"/>
              <a:t>request.getParam(Id)</a:t>
            </a:r>
            <a:r>
              <a:rPr lang="ko-KR" altLang="en-US" sz="700" dirty="0" smtClean="0"/>
              <a:t>가 동일</a:t>
            </a:r>
            <a:r>
              <a:rPr lang="en-US" altLang="ko-KR" sz="700" dirty="0" smtClean="0"/>
              <a:t>?</a:t>
            </a:r>
            <a:endParaRPr lang="ko-KR" altLang="en-US" sz="700" dirty="0"/>
          </a:p>
        </p:txBody>
      </p:sp>
      <p:sp>
        <p:nvSpPr>
          <p:cNvPr id="112" name="직사각형 111"/>
          <p:cNvSpPr/>
          <p:nvPr/>
        </p:nvSpPr>
        <p:spPr>
          <a:xfrm>
            <a:off x="8197256" y="2521104"/>
            <a:ext cx="14205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Session.getAttribute(</a:t>
            </a:r>
            <a:r>
              <a:rPr lang="en-US" altLang="ko-KR" sz="700" dirty="0" err="1" smtClean="0"/>
              <a:t>pwd</a:t>
            </a:r>
            <a:r>
              <a:rPr lang="en-US" altLang="ko-KR" sz="700" dirty="0" smtClean="0"/>
              <a:t>)</a:t>
            </a:r>
            <a:r>
              <a:rPr lang="ko-KR" altLang="en-US" sz="700" dirty="0" smtClean="0"/>
              <a:t>와 </a:t>
            </a:r>
            <a:r>
              <a:rPr lang="en-US" altLang="ko-KR" sz="700" dirty="0" smtClean="0"/>
              <a:t>request.getParam(</a:t>
            </a:r>
            <a:r>
              <a:rPr lang="en-US" altLang="ko-KR" sz="700" dirty="0" err="1" smtClean="0"/>
              <a:t>pwd</a:t>
            </a:r>
            <a:r>
              <a:rPr lang="en-US" altLang="ko-KR" sz="700" dirty="0" smtClean="0"/>
              <a:t>)</a:t>
            </a:r>
            <a:r>
              <a:rPr lang="ko-KR" altLang="en-US" sz="700" dirty="0" smtClean="0"/>
              <a:t>가 동일</a:t>
            </a:r>
            <a:r>
              <a:rPr lang="en-US" altLang="ko-KR" sz="700" dirty="0" smtClean="0"/>
              <a:t>?</a:t>
            </a:r>
            <a:endParaRPr lang="ko-KR" altLang="en-US" sz="700" dirty="0"/>
          </a:p>
        </p:txBody>
      </p:sp>
      <p:cxnSp>
        <p:nvCxnSpPr>
          <p:cNvPr id="116" name="꺾인 연결선 115"/>
          <p:cNvCxnSpPr>
            <a:stCxn id="61" idx="3"/>
            <a:endCxn id="80" idx="0"/>
          </p:cNvCxnSpPr>
          <p:nvPr/>
        </p:nvCxnSpPr>
        <p:spPr>
          <a:xfrm>
            <a:off x="7704030" y="979241"/>
            <a:ext cx="1254738" cy="3032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stCxn id="80" idx="1"/>
            <a:endCxn id="67" idx="3"/>
          </p:cNvCxnSpPr>
          <p:nvPr/>
        </p:nvCxnSpPr>
        <p:spPr>
          <a:xfrm rot="10800000" flipV="1">
            <a:off x="7764987" y="1494630"/>
            <a:ext cx="911148" cy="579976"/>
          </a:xfrm>
          <a:prstGeom prst="bentConnector3">
            <a:avLst>
              <a:gd name="adj1" fmla="val 582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103" idx="1"/>
            <a:endCxn id="68" idx="3"/>
          </p:cNvCxnSpPr>
          <p:nvPr/>
        </p:nvCxnSpPr>
        <p:spPr>
          <a:xfrm rot="10800000" flipV="1">
            <a:off x="7764987" y="2348863"/>
            <a:ext cx="911148" cy="3060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7326284" y="3240511"/>
            <a:ext cx="1349851" cy="411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UserDao.getUserVO(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UserVO</a:t>
            </a:r>
            <a:r>
              <a:rPr lang="en-US" altLang="ko-KR" sz="700" dirty="0" smtClean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26" name="꺾인 연결선 125"/>
          <p:cNvCxnSpPr>
            <a:stCxn id="68" idx="2"/>
            <a:endCxn id="124" idx="0"/>
          </p:cNvCxnSpPr>
          <p:nvPr/>
        </p:nvCxnSpPr>
        <p:spPr>
          <a:xfrm rot="16200000" flipH="1">
            <a:off x="7521433" y="2760733"/>
            <a:ext cx="379739" cy="5798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103" idx="2"/>
            <a:endCxn id="124" idx="0"/>
          </p:cNvCxnSpPr>
          <p:nvPr/>
        </p:nvCxnSpPr>
        <p:spPr>
          <a:xfrm rot="5400000">
            <a:off x="8140219" y="2421962"/>
            <a:ext cx="679540" cy="957558"/>
          </a:xfrm>
          <a:prstGeom prst="bentConnector3">
            <a:avLst>
              <a:gd name="adj1" fmla="val 720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 flipV="1">
            <a:off x="8676135" y="3339569"/>
            <a:ext cx="2124176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 flipH="1">
            <a:off x="8676135" y="3532898"/>
            <a:ext cx="212417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>
          <a:xfrm>
            <a:off x="8701074" y="3145161"/>
            <a:ext cx="203897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Connect &amp; PreparedStatement.executeQuery()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9426810" y="3542746"/>
            <a:ext cx="5875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ResultSet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41" name="다이아몬드 140"/>
          <p:cNvSpPr/>
          <p:nvPr/>
        </p:nvSpPr>
        <p:spPr>
          <a:xfrm>
            <a:off x="7718576" y="3933548"/>
            <a:ext cx="565266" cy="42421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직선 화살표 연결선 141"/>
          <p:cNvCxnSpPr>
            <a:stCxn id="124" idx="2"/>
            <a:endCxn id="141" idx="0"/>
          </p:cNvCxnSpPr>
          <p:nvPr/>
        </p:nvCxnSpPr>
        <p:spPr>
          <a:xfrm flipH="1">
            <a:off x="8001209" y="3652218"/>
            <a:ext cx="1" cy="281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5788293" y="3938448"/>
            <a:ext cx="1047403" cy="414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html/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LoginFailed.html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으로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46" name="직선 화살표 연결선 145"/>
          <p:cNvCxnSpPr>
            <a:stCxn id="141" idx="1"/>
            <a:endCxn id="145" idx="3"/>
          </p:cNvCxnSpPr>
          <p:nvPr/>
        </p:nvCxnSpPr>
        <p:spPr>
          <a:xfrm flipH="1">
            <a:off x="6835696" y="4145656"/>
            <a:ext cx="882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/>
          <p:cNvSpPr/>
          <p:nvPr/>
        </p:nvSpPr>
        <p:spPr>
          <a:xfrm>
            <a:off x="6805951" y="3730265"/>
            <a:ext cx="99523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DB </a:t>
            </a:r>
            <a:r>
              <a:rPr lang="ko-KR" altLang="en-US" sz="700" dirty="0" smtClean="0"/>
              <a:t>조회 </a:t>
            </a:r>
            <a:r>
              <a:rPr lang="ko-KR" altLang="en-US" sz="700" dirty="0" smtClean="0"/>
              <a:t>실패</a:t>
            </a:r>
            <a:r>
              <a:rPr lang="ko-KR" altLang="en-US" sz="700" dirty="0" smtClean="0"/>
              <a:t> 시</a:t>
            </a:r>
            <a:endParaRPr lang="en-US" altLang="ko-KR" sz="700" dirty="0" smtClean="0"/>
          </a:p>
          <a:p>
            <a:pPr algn="ctr"/>
            <a:r>
              <a:rPr lang="en-US" altLang="ko-KR" sz="700" dirty="0" smtClean="0"/>
              <a:t>(UserVO.isActive()</a:t>
            </a:r>
            <a:r>
              <a:rPr lang="ko-KR" altLang="en-US" sz="700" dirty="0" smtClean="0"/>
              <a:t>가</a:t>
            </a:r>
            <a:r>
              <a:rPr lang="en-US" altLang="ko-KR" sz="700" dirty="0" smtClean="0"/>
              <a:t> </a:t>
            </a:r>
          </a:p>
          <a:p>
            <a:pPr algn="ctr"/>
            <a:r>
              <a:rPr lang="en-US" altLang="ko-KR" sz="700" dirty="0" smtClean="0"/>
              <a:t>false)</a:t>
            </a:r>
            <a:endParaRPr lang="ko-KR" altLang="en-US" sz="700" dirty="0"/>
          </a:p>
        </p:txBody>
      </p:sp>
      <p:sp>
        <p:nvSpPr>
          <p:cNvPr id="154" name="직사각형 153"/>
          <p:cNvSpPr/>
          <p:nvPr/>
        </p:nvSpPr>
        <p:spPr>
          <a:xfrm>
            <a:off x="7326284" y="4690317"/>
            <a:ext cx="1349851" cy="411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Jsp/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LoginSuccess.jsp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으로</a:t>
            </a:r>
            <a:r>
              <a:rPr lang="en-US" altLang="ko-KR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</a:rPr>
              <a:t>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55" name="직선 화살표 연결선 154"/>
          <p:cNvCxnSpPr>
            <a:stCxn id="141" idx="2"/>
            <a:endCxn id="154" idx="0"/>
          </p:cNvCxnSpPr>
          <p:nvPr/>
        </p:nvCxnSpPr>
        <p:spPr>
          <a:xfrm>
            <a:off x="8001209" y="4357764"/>
            <a:ext cx="1" cy="33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7944169" y="4264616"/>
            <a:ext cx="99523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DB </a:t>
            </a:r>
            <a:r>
              <a:rPr lang="ko-KR" altLang="en-US" sz="700" dirty="0" smtClean="0"/>
              <a:t>조회 </a:t>
            </a:r>
            <a:r>
              <a:rPr lang="ko-KR" altLang="en-US" sz="700" dirty="0" smtClean="0"/>
              <a:t>성공</a:t>
            </a:r>
            <a:r>
              <a:rPr lang="ko-KR" altLang="en-US" sz="700" dirty="0" smtClean="0"/>
              <a:t> 시</a:t>
            </a:r>
            <a:endParaRPr lang="en-US" altLang="ko-KR" sz="700" dirty="0" smtClean="0"/>
          </a:p>
          <a:p>
            <a:pPr algn="ctr"/>
            <a:r>
              <a:rPr lang="en-US" altLang="ko-KR" sz="700" dirty="0" smtClean="0"/>
              <a:t>(UserVO.isActive()</a:t>
            </a:r>
            <a:r>
              <a:rPr lang="ko-KR" altLang="en-US" sz="700" dirty="0" smtClean="0"/>
              <a:t>가</a:t>
            </a:r>
            <a:r>
              <a:rPr lang="en-US" altLang="ko-KR" sz="700" dirty="0" smtClean="0"/>
              <a:t> </a:t>
            </a:r>
          </a:p>
          <a:p>
            <a:pPr algn="ctr"/>
            <a:r>
              <a:rPr lang="en-US" altLang="ko-KR" sz="700" dirty="0" smtClean="0"/>
              <a:t>true)</a:t>
            </a:r>
            <a:endParaRPr lang="ko-KR" altLang="en-US" sz="700" dirty="0"/>
          </a:p>
        </p:txBody>
      </p:sp>
      <p:cxnSp>
        <p:nvCxnSpPr>
          <p:cNvPr id="160" name="꺾인 연결선 159"/>
          <p:cNvCxnSpPr>
            <a:stCxn id="145" idx="0"/>
            <a:endCxn id="13" idx="3"/>
          </p:cNvCxnSpPr>
          <p:nvPr/>
        </p:nvCxnSpPr>
        <p:spPr>
          <a:xfrm rot="16200000" flipV="1">
            <a:off x="5346604" y="2973056"/>
            <a:ext cx="514986" cy="141579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/>
          <p:cNvSpPr/>
          <p:nvPr/>
        </p:nvSpPr>
        <p:spPr>
          <a:xfrm>
            <a:off x="5222046" y="3228051"/>
            <a:ext cx="99523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Response(</a:t>
            </a:r>
            <a:r>
              <a:rPr lang="ko-KR" altLang="en-US" sz="700" dirty="0" smtClean="0">
                <a:solidFill>
                  <a:srgbClr val="FF0000"/>
                </a:solidFill>
              </a:rPr>
              <a:t>포워딩</a:t>
            </a:r>
            <a:r>
              <a:rPr lang="en-US" altLang="ko-KR" sz="700" dirty="0" smtClean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988660" y="3676035"/>
            <a:ext cx="584662" cy="18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Back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1130532" y="3597254"/>
            <a:ext cx="423949" cy="339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Back </a:t>
            </a:r>
            <a:r>
              <a:rPr lang="ko-KR" altLang="en-US" sz="900" dirty="0" smtClean="0">
                <a:solidFill>
                  <a:schemeClr val="tx1"/>
                </a:solidFill>
              </a:rPr>
              <a:t>클릭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66" name="직선 화살표 연결선 165"/>
          <p:cNvCxnSpPr>
            <a:stCxn id="165" idx="3"/>
            <a:endCxn id="164" idx="1"/>
          </p:cNvCxnSpPr>
          <p:nvPr/>
        </p:nvCxnSpPr>
        <p:spPr>
          <a:xfrm>
            <a:off x="1554481" y="3766860"/>
            <a:ext cx="2434179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2334493" y="3566506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cxnSp>
        <p:nvCxnSpPr>
          <p:cNvPr id="171" name="꺾인 연결선 170"/>
          <p:cNvCxnSpPr>
            <a:stCxn id="164" idx="2"/>
          </p:cNvCxnSpPr>
          <p:nvPr/>
        </p:nvCxnSpPr>
        <p:spPr>
          <a:xfrm rot="5400000" flipH="1">
            <a:off x="1395010" y="971705"/>
            <a:ext cx="2560898" cy="3211064"/>
          </a:xfrm>
          <a:prstGeom prst="bentConnector3">
            <a:avLst>
              <a:gd name="adj1" fmla="val -89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/>
          <p:cNvSpPr/>
          <p:nvPr/>
        </p:nvSpPr>
        <p:spPr>
          <a:xfrm>
            <a:off x="2334493" y="3890519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cxnSp>
        <p:nvCxnSpPr>
          <p:cNvPr id="178" name="꺾인 연결선 177"/>
          <p:cNvCxnSpPr>
            <a:stCxn id="13" idx="1"/>
          </p:cNvCxnSpPr>
          <p:nvPr/>
        </p:nvCxnSpPr>
        <p:spPr>
          <a:xfrm rot="10800000">
            <a:off x="855668" y="1703258"/>
            <a:ext cx="3004211" cy="172020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/>
          <p:cNvSpPr/>
          <p:nvPr/>
        </p:nvSpPr>
        <p:spPr>
          <a:xfrm>
            <a:off x="2334493" y="3228339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5764130" y="5217609"/>
            <a:ext cx="141732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jsp/</a:t>
            </a:r>
            <a:r>
              <a:rPr lang="en-US" altLang="ko-KR" sz="700" b="1" dirty="0" err="1" smtClean="0"/>
              <a:t>LoginSuccess.jsp</a:t>
            </a:r>
            <a:r>
              <a:rPr lang="en-US" altLang="ko-KR" sz="700" b="1" dirty="0" smtClean="0"/>
              <a:t>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cxnSp>
        <p:nvCxnSpPr>
          <p:cNvPr id="199" name="꺾인 연결선 198"/>
          <p:cNvCxnSpPr>
            <a:endCxn id="38" idx="2"/>
          </p:cNvCxnSpPr>
          <p:nvPr/>
        </p:nvCxnSpPr>
        <p:spPr>
          <a:xfrm rot="10800000">
            <a:off x="743870" y="1700146"/>
            <a:ext cx="5006736" cy="384315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직사각형 221"/>
          <p:cNvSpPr/>
          <p:nvPr/>
        </p:nvSpPr>
        <p:spPr>
          <a:xfrm>
            <a:off x="8803763" y="4924184"/>
            <a:ext cx="96995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Response(</a:t>
            </a:r>
            <a:r>
              <a:rPr lang="ko-KR" altLang="en-US" sz="700" dirty="0" smtClean="0">
                <a:solidFill>
                  <a:srgbClr val="FF0000"/>
                </a:solidFill>
              </a:rPr>
              <a:t>포워딩</a:t>
            </a:r>
            <a:r>
              <a:rPr lang="en-US" altLang="ko-KR" sz="700" dirty="0" smtClean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5256278" y="5239710"/>
            <a:ext cx="5863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(</a:t>
            </a:r>
            <a:r>
              <a:rPr lang="ko-KR" altLang="en-US" sz="700" dirty="0" smtClean="0">
                <a:solidFill>
                  <a:srgbClr val="FF0000"/>
                </a:solidFill>
              </a:rPr>
              <a:t>포워딩</a:t>
            </a:r>
            <a:r>
              <a:rPr lang="en-US" altLang="ko-KR" sz="700" dirty="0" smtClean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5744600" y="5958346"/>
            <a:ext cx="141732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jsp/</a:t>
            </a:r>
            <a:r>
              <a:rPr lang="en-US" altLang="ko-KR" sz="700" b="1" dirty="0" err="1" smtClean="0"/>
              <a:t>Logout.jsp</a:t>
            </a:r>
            <a:r>
              <a:rPr lang="en-US" altLang="ko-KR" sz="700" b="1" dirty="0" smtClean="0"/>
              <a:t>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5748550" y="5430649"/>
            <a:ext cx="3911742" cy="5384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1039093" y="5676690"/>
            <a:ext cx="515388" cy="339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Logout </a:t>
            </a:r>
            <a:r>
              <a:rPr lang="ko-KR" altLang="en-US" sz="800" dirty="0" smtClean="0">
                <a:solidFill>
                  <a:schemeClr val="tx1"/>
                </a:solidFill>
              </a:rPr>
              <a:t>클릭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5" name="직사각형 264"/>
          <p:cNvSpPr/>
          <p:nvPr/>
        </p:nvSpPr>
        <p:spPr>
          <a:xfrm>
            <a:off x="5099285" y="5641129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266" name="직사각형 265"/>
          <p:cNvSpPr/>
          <p:nvPr/>
        </p:nvSpPr>
        <p:spPr>
          <a:xfrm>
            <a:off x="7702659" y="5968671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</a:t>
            </a:r>
            <a:r>
              <a:rPr lang="ko-KR" altLang="en-US" sz="700" dirty="0" smtClean="0">
                <a:solidFill>
                  <a:srgbClr val="0070C0"/>
                </a:solidFill>
              </a:rPr>
              <a:t>포워딩</a:t>
            </a:r>
            <a:r>
              <a:rPr lang="en-US" altLang="ko-KR" sz="700" dirty="0" smtClean="0">
                <a:solidFill>
                  <a:srgbClr val="0070C0"/>
                </a:solidFill>
              </a:rPr>
              <a:t>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267" name="다이아몬드 266"/>
          <p:cNvSpPr/>
          <p:nvPr/>
        </p:nvSpPr>
        <p:spPr>
          <a:xfrm>
            <a:off x="7921648" y="6319556"/>
            <a:ext cx="294778" cy="30383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직사각형 270"/>
          <p:cNvSpPr/>
          <p:nvPr/>
        </p:nvSpPr>
        <p:spPr>
          <a:xfrm>
            <a:off x="7015943" y="6356544"/>
            <a:ext cx="589683" cy="2315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Session.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remove()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287" name="직선 화살표 연결선 286"/>
          <p:cNvCxnSpPr>
            <a:stCxn id="267" idx="1"/>
            <a:endCxn id="271" idx="3"/>
          </p:cNvCxnSpPr>
          <p:nvPr/>
        </p:nvCxnSpPr>
        <p:spPr>
          <a:xfrm flipH="1">
            <a:off x="7605626" y="6471472"/>
            <a:ext cx="316022" cy="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직사각형 289"/>
          <p:cNvSpPr/>
          <p:nvPr/>
        </p:nvSpPr>
        <p:spPr>
          <a:xfrm>
            <a:off x="7114186" y="5427811"/>
            <a:ext cx="5278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 smtClean="0"/>
              <a:t>있음</a:t>
            </a:r>
            <a:endParaRPr lang="ko-KR" altLang="en-US" sz="700" dirty="0"/>
          </a:p>
        </p:txBody>
      </p:sp>
      <p:cxnSp>
        <p:nvCxnSpPr>
          <p:cNvPr id="291" name="꺾인 연결선 290"/>
          <p:cNvCxnSpPr>
            <a:stCxn id="336" idx="1"/>
          </p:cNvCxnSpPr>
          <p:nvPr/>
        </p:nvCxnSpPr>
        <p:spPr>
          <a:xfrm rot="10800000">
            <a:off x="445816" y="1296035"/>
            <a:ext cx="5349296" cy="517610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직사각형 295"/>
          <p:cNvSpPr/>
          <p:nvPr/>
        </p:nvSpPr>
        <p:spPr>
          <a:xfrm>
            <a:off x="5245905" y="6155621"/>
            <a:ext cx="5863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(</a:t>
            </a:r>
            <a:r>
              <a:rPr lang="ko-KR" altLang="en-US" sz="700" dirty="0" smtClean="0">
                <a:solidFill>
                  <a:srgbClr val="FF0000"/>
                </a:solidFill>
              </a:rPr>
              <a:t>포워딩</a:t>
            </a:r>
            <a:r>
              <a:rPr lang="en-US" altLang="ko-KR" sz="700" dirty="0" smtClean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cxnSp>
        <p:nvCxnSpPr>
          <p:cNvPr id="186" name="꺾인 연결선 185"/>
          <p:cNvCxnSpPr>
            <a:stCxn id="154" idx="3"/>
            <a:endCxn id="341" idx="0"/>
          </p:cNvCxnSpPr>
          <p:nvPr/>
        </p:nvCxnSpPr>
        <p:spPr>
          <a:xfrm flipH="1">
            <a:off x="7883098" y="4896171"/>
            <a:ext cx="793037" cy="759150"/>
          </a:xfrm>
          <a:prstGeom prst="bentConnector4">
            <a:avLst>
              <a:gd name="adj1" fmla="val -28826"/>
              <a:gd name="adj2" fmla="val 635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/>
          <p:cNvCxnSpPr>
            <a:stCxn id="267" idx="3"/>
            <a:endCxn id="314" idx="1"/>
          </p:cNvCxnSpPr>
          <p:nvPr/>
        </p:nvCxnSpPr>
        <p:spPr>
          <a:xfrm>
            <a:off x="8216426" y="6471472"/>
            <a:ext cx="33967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직사각형 308"/>
          <p:cNvSpPr/>
          <p:nvPr/>
        </p:nvSpPr>
        <p:spPr>
          <a:xfrm>
            <a:off x="8097980" y="6167858"/>
            <a:ext cx="5278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 smtClean="0"/>
              <a:t>없음</a:t>
            </a:r>
            <a:endParaRPr lang="ko-KR" altLang="en-US" sz="700" dirty="0"/>
          </a:p>
        </p:txBody>
      </p:sp>
      <p:sp>
        <p:nvSpPr>
          <p:cNvPr id="314" name="직사각형 313"/>
          <p:cNvSpPr/>
          <p:nvPr/>
        </p:nvSpPr>
        <p:spPr>
          <a:xfrm>
            <a:off x="8556100" y="6264265"/>
            <a:ext cx="1047403" cy="414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http://127.0.0.1:8080/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MyFirstWebProject20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으로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6" name="직사각형 335"/>
          <p:cNvSpPr/>
          <p:nvPr/>
        </p:nvSpPr>
        <p:spPr>
          <a:xfrm>
            <a:off x="5795112" y="6264935"/>
            <a:ext cx="1047403" cy="414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http://127.0.0.1:8080/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MyFirstWebProject20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으로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338" name="직선 화살표 연결선 337"/>
          <p:cNvCxnSpPr>
            <a:stCxn id="271" idx="1"/>
            <a:endCxn id="336" idx="3"/>
          </p:cNvCxnSpPr>
          <p:nvPr/>
        </p:nvCxnSpPr>
        <p:spPr>
          <a:xfrm flipH="1" flipV="1">
            <a:off x="6842515" y="6472143"/>
            <a:ext cx="173428" cy="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다이아몬드 340"/>
          <p:cNvSpPr/>
          <p:nvPr/>
        </p:nvSpPr>
        <p:spPr>
          <a:xfrm>
            <a:off x="7764987" y="5655321"/>
            <a:ext cx="236222" cy="1587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2" name="직선 화살표 연결선 341"/>
          <p:cNvCxnSpPr>
            <a:stCxn id="341" idx="1"/>
            <a:endCxn id="361" idx="3"/>
          </p:cNvCxnSpPr>
          <p:nvPr/>
        </p:nvCxnSpPr>
        <p:spPr>
          <a:xfrm flipH="1">
            <a:off x="6866409" y="5734671"/>
            <a:ext cx="898578" cy="2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화살표 연결선 342"/>
          <p:cNvCxnSpPr>
            <a:stCxn id="341" idx="3"/>
          </p:cNvCxnSpPr>
          <p:nvPr/>
        </p:nvCxnSpPr>
        <p:spPr>
          <a:xfrm flipV="1">
            <a:off x="8001209" y="5730467"/>
            <a:ext cx="544858" cy="4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직사각형 343"/>
          <p:cNvSpPr/>
          <p:nvPr/>
        </p:nvSpPr>
        <p:spPr>
          <a:xfrm>
            <a:off x="8000811" y="5422068"/>
            <a:ext cx="5278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 smtClean="0"/>
              <a:t>없음</a:t>
            </a:r>
            <a:endParaRPr lang="ko-KR" altLang="en-US" sz="700" dirty="0"/>
          </a:p>
        </p:txBody>
      </p:sp>
      <p:sp>
        <p:nvSpPr>
          <p:cNvPr id="345" name="직사각형 344"/>
          <p:cNvSpPr/>
          <p:nvPr/>
        </p:nvSpPr>
        <p:spPr>
          <a:xfrm>
            <a:off x="8558402" y="5484801"/>
            <a:ext cx="1047403" cy="414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http://127.0.0.1:8080/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MyFirstWebProject20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으로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60" name="직사각형 359"/>
          <p:cNvSpPr/>
          <p:nvPr/>
        </p:nvSpPr>
        <p:spPr>
          <a:xfrm>
            <a:off x="7537257" y="6162083"/>
            <a:ext cx="5278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 smtClean="0"/>
              <a:t>있음</a:t>
            </a:r>
            <a:endParaRPr lang="ko-KR" altLang="en-US" sz="700" dirty="0"/>
          </a:p>
        </p:txBody>
      </p:sp>
      <p:sp>
        <p:nvSpPr>
          <p:cNvPr id="361" name="직사각형 360"/>
          <p:cNvSpPr/>
          <p:nvPr/>
        </p:nvSpPr>
        <p:spPr>
          <a:xfrm>
            <a:off x="5819006" y="5529714"/>
            <a:ext cx="1047403" cy="414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700" dirty="0" smtClean="0">
                <a:solidFill>
                  <a:schemeClr val="tx1"/>
                </a:solidFill>
              </a:rPr>
              <a:t>Id </a:t>
            </a:r>
            <a:r>
              <a:rPr lang="ko-KR" altLang="en-US" sz="700" dirty="0" smtClean="0">
                <a:solidFill>
                  <a:schemeClr val="tx1"/>
                </a:solidFill>
              </a:rPr>
              <a:t>님 환영합니다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.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5953498" y="5753768"/>
            <a:ext cx="584662" cy="18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Logout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262" name="꺾인 연결선 261"/>
          <p:cNvCxnSpPr>
            <a:stCxn id="232" idx="3"/>
            <a:endCxn id="267" idx="0"/>
          </p:cNvCxnSpPr>
          <p:nvPr/>
        </p:nvCxnSpPr>
        <p:spPr>
          <a:xfrm>
            <a:off x="6538160" y="5844594"/>
            <a:ext cx="1530877" cy="4749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화살표 연결선 258"/>
          <p:cNvCxnSpPr>
            <a:stCxn id="246" idx="3"/>
            <a:endCxn id="232" idx="1"/>
          </p:cNvCxnSpPr>
          <p:nvPr/>
        </p:nvCxnSpPr>
        <p:spPr>
          <a:xfrm flipV="1">
            <a:off x="1554481" y="5844594"/>
            <a:ext cx="4399017" cy="17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직사각형 383"/>
          <p:cNvSpPr/>
          <p:nvPr/>
        </p:nvSpPr>
        <p:spPr>
          <a:xfrm>
            <a:off x="2812632" y="-55032"/>
            <a:ext cx="1459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Web Server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5" name="직사각형 384"/>
          <p:cNvSpPr/>
          <p:nvPr/>
        </p:nvSpPr>
        <p:spPr>
          <a:xfrm>
            <a:off x="6371485" y="-6864"/>
            <a:ext cx="2793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Web Application Server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6" name="직사각형 385"/>
          <p:cNvSpPr/>
          <p:nvPr/>
        </p:nvSpPr>
        <p:spPr>
          <a:xfrm>
            <a:off x="566327" y="-92678"/>
            <a:ext cx="816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Client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91" name="직선 화살표 연결선 390"/>
          <p:cNvCxnSpPr/>
          <p:nvPr/>
        </p:nvCxnSpPr>
        <p:spPr>
          <a:xfrm flipH="1">
            <a:off x="1548591" y="948500"/>
            <a:ext cx="6345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94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모서리가 둥근 직사각형 382"/>
          <p:cNvSpPr/>
          <p:nvPr/>
        </p:nvSpPr>
        <p:spPr>
          <a:xfrm>
            <a:off x="208011" y="-5196"/>
            <a:ext cx="1503951" cy="6857311"/>
          </a:xfrm>
          <a:prstGeom prst="roundRect">
            <a:avLst>
              <a:gd name="adj" fmla="val 102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모서리가 둥근 직사각형 373"/>
          <p:cNvSpPr/>
          <p:nvPr/>
        </p:nvSpPr>
        <p:spPr>
          <a:xfrm>
            <a:off x="5309966" y="-5195"/>
            <a:ext cx="4704344" cy="6857311"/>
          </a:xfrm>
          <a:prstGeom prst="roundRect">
            <a:avLst>
              <a:gd name="adj" fmla="val 567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모서리가 둥근 직사각형 372"/>
          <p:cNvSpPr/>
          <p:nvPr/>
        </p:nvSpPr>
        <p:spPr>
          <a:xfrm>
            <a:off x="2059211" y="17315"/>
            <a:ext cx="2976923" cy="6857311"/>
          </a:xfrm>
          <a:prstGeom prst="roundRect">
            <a:avLst>
              <a:gd name="adj" fmla="val 102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7628" y="735085"/>
            <a:ext cx="1156854" cy="5617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http</a:t>
            </a:r>
            <a:r>
              <a:rPr lang="en-US" altLang="ko-KR" sz="600" dirty="0" smtClean="0">
                <a:solidFill>
                  <a:schemeClr val="tx1"/>
                </a:solidFill>
              </a:rPr>
              <a:t>://127.0.0.1:8080/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MyFirstWebProject20</a:t>
            </a: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으로 접속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89020" y="581893"/>
            <a:ext cx="1036320" cy="7148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Html/Login.html</a:t>
            </a:r>
            <a:r>
              <a:rPr lang="ko-KR" altLang="en-US" sz="600" dirty="0" smtClean="0">
                <a:solidFill>
                  <a:schemeClr val="tx1"/>
                </a:solidFill>
              </a:rPr>
              <a:t>으로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포워딩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59878" y="581893"/>
            <a:ext cx="1036320" cy="13914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47768" y="581893"/>
            <a:ext cx="3912524" cy="37585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47767" y="6165570"/>
            <a:ext cx="3912525" cy="6006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59878" y="3330532"/>
            <a:ext cx="1036320" cy="67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로그인 실패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" name="원통 13"/>
          <p:cNvSpPr/>
          <p:nvPr/>
        </p:nvSpPr>
        <p:spPr>
          <a:xfrm>
            <a:off x="10800311" y="2694221"/>
            <a:ext cx="1188720" cy="8226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554482" y="773086"/>
            <a:ext cx="63453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225340" y="773086"/>
            <a:ext cx="63453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183129" y="374762"/>
            <a:ext cx="103632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Web Server</a:t>
            </a:r>
            <a:r>
              <a:rPr lang="en-US" altLang="ko-KR" sz="700" b="1" dirty="0" smtClean="0"/>
              <a:t>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59878" y="375448"/>
            <a:ext cx="103632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html/Login.html&gt;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33948" y="569837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Request(GET)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04805" y="569836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Request(GET)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31180" y="832505"/>
            <a:ext cx="584662" cy="181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31180" y="1103282"/>
            <a:ext cx="584662" cy="181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859878" y="815608"/>
            <a:ext cx="3080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ID: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859878" y="1091657"/>
            <a:ext cx="437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PWD: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990112" y="1439715"/>
            <a:ext cx="584662" cy="18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Login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3225340" y="939340"/>
            <a:ext cx="6345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433948" y="950552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117273" y="945727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32251" y="1360934"/>
            <a:ext cx="423238" cy="339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Login 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클릭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stCxn id="38" idx="3"/>
            <a:endCxn id="29" idx="1"/>
          </p:cNvCxnSpPr>
          <p:nvPr/>
        </p:nvCxnSpPr>
        <p:spPr>
          <a:xfrm>
            <a:off x="955489" y="1530540"/>
            <a:ext cx="3034623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334493" y="1326879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Request(POST)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48" name="다이아몬드 47"/>
          <p:cNvSpPr/>
          <p:nvPr/>
        </p:nvSpPr>
        <p:spPr>
          <a:xfrm>
            <a:off x="6035040" y="767133"/>
            <a:ext cx="565266" cy="42421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꺾인 연결선 49"/>
          <p:cNvCxnSpPr>
            <a:stCxn id="29" idx="3"/>
            <a:endCxn id="48" idx="1"/>
          </p:cNvCxnSpPr>
          <p:nvPr/>
        </p:nvCxnSpPr>
        <p:spPr>
          <a:xfrm flipV="1">
            <a:off x="4574774" y="979241"/>
            <a:ext cx="1460266" cy="551300"/>
          </a:xfrm>
          <a:prstGeom prst="bentConnector3">
            <a:avLst>
              <a:gd name="adj1" fmla="val 426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222046" y="787499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Request(POST)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793972" y="1356450"/>
            <a:ext cx="1047403" cy="414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http://127.0.0.1:8080/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MyFirstWebProject20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으로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>
            <a:stCxn id="48" idx="2"/>
            <a:endCxn id="54" idx="0"/>
          </p:cNvCxnSpPr>
          <p:nvPr/>
        </p:nvCxnSpPr>
        <p:spPr>
          <a:xfrm>
            <a:off x="6317673" y="1191349"/>
            <a:ext cx="1" cy="165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303682" y="1151653"/>
            <a:ext cx="527859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GET</a:t>
            </a:r>
            <a:r>
              <a:rPr lang="ko-KR" altLang="en-US" sz="700" dirty="0" smtClean="0"/>
              <a:t>방식</a:t>
            </a:r>
            <a:endParaRPr lang="ko-KR" altLang="en-US" sz="700" dirty="0"/>
          </a:p>
        </p:txBody>
      </p:sp>
      <p:sp>
        <p:nvSpPr>
          <p:cNvPr id="61" name="다이아몬드 60"/>
          <p:cNvSpPr/>
          <p:nvPr/>
        </p:nvSpPr>
        <p:spPr>
          <a:xfrm>
            <a:off x="7138764" y="767133"/>
            <a:ext cx="565266" cy="42421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>
            <a:stCxn id="48" idx="3"/>
            <a:endCxn id="61" idx="1"/>
          </p:cNvCxnSpPr>
          <p:nvPr/>
        </p:nvCxnSpPr>
        <p:spPr>
          <a:xfrm>
            <a:off x="6600306" y="979241"/>
            <a:ext cx="5384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7077804" y="1402141"/>
            <a:ext cx="687185" cy="2315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 smtClean="0">
                <a:solidFill>
                  <a:schemeClr val="tx1"/>
                </a:solidFill>
              </a:rPr>
              <a:t>UserVO</a:t>
            </a:r>
            <a:r>
              <a:rPr lang="ko-KR" altLang="en-US" sz="700" dirty="0" smtClean="0">
                <a:solidFill>
                  <a:schemeClr val="tx1"/>
                </a:solidFill>
              </a:rPr>
              <a:t>생성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077802" y="1760684"/>
            <a:ext cx="687185" cy="411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UserVO.setId(</a:t>
            </a:r>
            <a:r>
              <a:rPr lang="en-US" altLang="ko-KR" sz="600" dirty="0" err="1" smtClean="0">
                <a:solidFill>
                  <a:schemeClr val="tx1"/>
                </a:solidFill>
              </a:rPr>
              <a:t>request.getAParam</a:t>
            </a:r>
            <a:r>
              <a:rPr lang="en-US" altLang="ko-KR" sz="600" dirty="0" smtClean="0">
                <a:solidFill>
                  <a:schemeClr val="tx1"/>
                </a:solidFill>
              </a:rPr>
              <a:t>(Id)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077802" y="2299434"/>
            <a:ext cx="687185" cy="411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UserVO.setPwd(</a:t>
            </a:r>
            <a:r>
              <a:rPr lang="en-US" altLang="ko-KR" sz="600" dirty="0" err="1" smtClean="0">
                <a:solidFill>
                  <a:schemeClr val="tx1"/>
                </a:solidFill>
              </a:rPr>
              <a:t>request.getAParam</a:t>
            </a:r>
            <a:r>
              <a:rPr lang="en-US" altLang="ko-KR" sz="600" dirty="0" smtClean="0">
                <a:solidFill>
                  <a:schemeClr val="tx1"/>
                </a:solidFill>
              </a:rPr>
              <a:t>(</a:t>
            </a:r>
            <a:r>
              <a:rPr lang="en-US" altLang="ko-KR" sz="600" dirty="0" err="1" smtClean="0">
                <a:solidFill>
                  <a:schemeClr val="tx1"/>
                </a:solidFill>
              </a:rPr>
              <a:t>Pwd</a:t>
            </a:r>
            <a:r>
              <a:rPr lang="en-US" altLang="ko-KR" sz="600" dirty="0" smtClean="0">
                <a:solidFill>
                  <a:schemeClr val="tx1"/>
                </a:solidFill>
              </a:rPr>
              <a:t>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/>
          <p:cNvCxnSpPr>
            <a:stCxn id="61" idx="2"/>
            <a:endCxn id="66" idx="0"/>
          </p:cNvCxnSpPr>
          <p:nvPr/>
        </p:nvCxnSpPr>
        <p:spPr>
          <a:xfrm>
            <a:off x="7421397" y="1191349"/>
            <a:ext cx="0" cy="210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6" idx="2"/>
            <a:endCxn id="67" idx="0"/>
          </p:cNvCxnSpPr>
          <p:nvPr/>
        </p:nvCxnSpPr>
        <p:spPr>
          <a:xfrm flipH="1">
            <a:off x="7421395" y="1633642"/>
            <a:ext cx="2" cy="127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67" idx="2"/>
            <a:endCxn id="68" idx="0"/>
          </p:cNvCxnSpPr>
          <p:nvPr/>
        </p:nvCxnSpPr>
        <p:spPr>
          <a:xfrm>
            <a:off x="7421395" y="2172391"/>
            <a:ext cx="0" cy="127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336747" y="1118991"/>
            <a:ext cx="5278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 smtClean="0"/>
              <a:t>없음</a:t>
            </a:r>
            <a:endParaRPr lang="ko-KR" altLang="en-US" sz="700" dirty="0"/>
          </a:p>
        </p:txBody>
      </p:sp>
      <p:sp>
        <p:nvSpPr>
          <p:cNvPr id="79" name="직사각형 78"/>
          <p:cNvSpPr/>
          <p:nvPr/>
        </p:nvSpPr>
        <p:spPr>
          <a:xfrm>
            <a:off x="6549290" y="778204"/>
            <a:ext cx="64399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smtClean="0"/>
              <a:t>POST</a:t>
            </a:r>
            <a:r>
              <a:rPr lang="ko-KR" altLang="en-US" sz="700" dirty="0" smtClean="0"/>
              <a:t>방식</a:t>
            </a:r>
            <a:endParaRPr lang="ko-KR" altLang="en-US" sz="700" dirty="0"/>
          </a:p>
        </p:txBody>
      </p:sp>
      <p:sp>
        <p:nvSpPr>
          <p:cNvPr id="80" name="다이아몬드 79"/>
          <p:cNvSpPr/>
          <p:nvPr/>
        </p:nvSpPr>
        <p:spPr>
          <a:xfrm>
            <a:off x="8676135" y="1116267"/>
            <a:ext cx="565266" cy="42421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7897303" y="779531"/>
            <a:ext cx="8227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 smtClean="0"/>
              <a:t>있음</a:t>
            </a:r>
            <a:endParaRPr lang="ko-KR" altLang="en-US" sz="700" dirty="0"/>
          </a:p>
        </p:txBody>
      </p:sp>
      <p:sp>
        <p:nvSpPr>
          <p:cNvPr id="87" name="직사각형 86"/>
          <p:cNvSpPr/>
          <p:nvPr/>
        </p:nvSpPr>
        <p:spPr>
          <a:xfrm>
            <a:off x="397628" y="206464"/>
            <a:ext cx="1156854" cy="3263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http</a:t>
            </a:r>
            <a:r>
              <a:rPr lang="en-US" altLang="ko-KR" sz="600" dirty="0" smtClean="0">
                <a:solidFill>
                  <a:schemeClr val="tx1"/>
                </a:solidFill>
              </a:rPr>
              <a:t>://127.0.0.1:8080/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MyFirstWebProject20/</a:t>
            </a:r>
          </a:p>
          <a:p>
            <a:pPr algn="ctr"/>
            <a:r>
              <a:rPr lang="en-US" altLang="ko-KR" sz="600" dirty="0" err="1" smtClean="0">
                <a:solidFill>
                  <a:schemeClr val="tx1"/>
                </a:solidFill>
              </a:rPr>
              <a:t>jsp</a:t>
            </a:r>
            <a:r>
              <a:rPr lang="en-US" altLang="ko-KR" sz="600" dirty="0" smtClean="0">
                <a:solidFill>
                  <a:schemeClr val="tx1"/>
                </a:solidFill>
              </a:rPr>
              <a:t>/</a:t>
            </a:r>
            <a:r>
              <a:rPr lang="en-US" altLang="ko-KR" sz="600" dirty="0" err="1" smtClean="0">
                <a:solidFill>
                  <a:schemeClr val="tx1"/>
                </a:solidFill>
              </a:rPr>
              <a:t>Login.jsp</a:t>
            </a:r>
            <a:r>
              <a:rPr lang="en-US" altLang="ko-KR" sz="600" dirty="0" smtClean="0">
                <a:solidFill>
                  <a:schemeClr val="tx1"/>
                </a:solidFill>
              </a:rPr>
              <a:t> </a:t>
            </a:r>
            <a:r>
              <a:rPr lang="ko-KR" altLang="en-US" sz="600" dirty="0" smtClean="0">
                <a:solidFill>
                  <a:schemeClr val="tx1"/>
                </a:solidFill>
              </a:rPr>
              <a:t>으로 접속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88" name="꺾인 연결선 87"/>
          <p:cNvCxnSpPr>
            <a:stCxn id="87" idx="3"/>
            <a:endCxn id="48" idx="0"/>
          </p:cNvCxnSpPr>
          <p:nvPr/>
        </p:nvCxnSpPr>
        <p:spPr>
          <a:xfrm>
            <a:off x="1554482" y="369615"/>
            <a:ext cx="4763191" cy="397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5222046" y="167119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Request(GET)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cxnSp>
        <p:nvCxnSpPr>
          <p:cNvPr id="93" name="꺾인 연결선 92"/>
          <p:cNvCxnSpPr>
            <a:stCxn id="54" idx="2"/>
          </p:cNvCxnSpPr>
          <p:nvPr/>
        </p:nvCxnSpPr>
        <p:spPr>
          <a:xfrm rot="5400000" flipH="1">
            <a:off x="3510928" y="-1035880"/>
            <a:ext cx="475657" cy="5137834"/>
          </a:xfrm>
          <a:prstGeom prst="bentConnector3">
            <a:avLst>
              <a:gd name="adj1" fmla="val -277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5091079" y="2894989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737686" y="3131093"/>
            <a:ext cx="127849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html/LoginFailed.html&gt;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946320" y="369986"/>
            <a:ext cx="103632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err="1" smtClean="0"/>
              <a:t>jsp</a:t>
            </a:r>
            <a:r>
              <a:rPr lang="en-US" altLang="ko-KR" sz="700" b="1" dirty="0" smtClean="0"/>
              <a:t>/</a:t>
            </a:r>
            <a:r>
              <a:rPr lang="en-US" altLang="ko-KR" sz="700" b="1" dirty="0" err="1" smtClean="0"/>
              <a:t>Login.jsp</a:t>
            </a:r>
            <a:r>
              <a:rPr lang="en-US" altLang="ko-KR" sz="700" b="1" dirty="0" smtClean="0"/>
              <a:t>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103" name="다이아몬드 102"/>
          <p:cNvSpPr/>
          <p:nvPr/>
        </p:nvSpPr>
        <p:spPr>
          <a:xfrm>
            <a:off x="8676135" y="1887371"/>
            <a:ext cx="565266" cy="42421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화살표 연결선 103"/>
          <p:cNvCxnSpPr>
            <a:stCxn id="80" idx="2"/>
            <a:endCxn id="103" idx="0"/>
          </p:cNvCxnSpPr>
          <p:nvPr/>
        </p:nvCxnSpPr>
        <p:spPr>
          <a:xfrm>
            <a:off x="8958768" y="1540483"/>
            <a:ext cx="0" cy="34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8275297" y="1521988"/>
            <a:ext cx="13727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Session.getAttribute(Id)</a:t>
            </a:r>
            <a:r>
              <a:rPr lang="ko-KR" altLang="en-US" sz="700" dirty="0" smtClean="0"/>
              <a:t>와 </a:t>
            </a:r>
            <a:r>
              <a:rPr lang="en-US" altLang="ko-KR" sz="700" dirty="0" smtClean="0"/>
              <a:t>request.getParam(Id)</a:t>
            </a:r>
            <a:r>
              <a:rPr lang="ko-KR" altLang="en-US" sz="700" dirty="0" smtClean="0"/>
              <a:t>가 동일</a:t>
            </a:r>
            <a:r>
              <a:rPr lang="en-US" altLang="ko-KR" sz="700" dirty="0" smtClean="0"/>
              <a:t>?</a:t>
            </a:r>
            <a:endParaRPr lang="ko-KR" altLang="en-US" sz="700" dirty="0"/>
          </a:p>
        </p:txBody>
      </p:sp>
      <p:sp>
        <p:nvSpPr>
          <p:cNvPr id="112" name="직사각형 111"/>
          <p:cNvSpPr/>
          <p:nvPr/>
        </p:nvSpPr>
        <p:spPr>
          <a:xfrm>
            <a:off x="8230508" y="2321595"/>
            <a:ext cx="14205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Session.getAttribute(</a:t>
            </a:r>
            <a:r>
              <a:rPr lang="en-US" altLang="ko-KR" sz="700" dirty="0" err="1" smtClean="0"/>
              <a:t>pwd</a:t>
            </a:r>
            <a:r>
              <a:rPr lang="en-US" altLang="ko-KR" sz="700" dirty="0" smtClean="0"/>
              <a:t>)</a:t>
            </a:r>
            <a:r>
              <a:rPr lang="ko-KR" altLang="en-US" sz="700" dirty="0" smtClean="0"/>
              <a:t>와 </a:t>
            </a:r>
            <a:r>
              <a:rPr lang="en-US" altLang="ko-KR" sz="700" dirty="0" smtClean="0"/>
              <a:t>request.getParam(</a:t>
            </a:r>
            <a:r>
              <a:rPr lang="en-US" altLang="ko-KR" sz="700" dirty="0" err="1" smtClean="0"/>
              <a:t>pwd</a:t>
            </a:r>
            <a:r>
              <a:rPr lang="en-US" altLang="ko-KR" sz="700" dirty="0" smtClean="0"/>
              <a:t>)</a:t>
            </a:r>
            <a:r>
              <a:rPr lang="ko-KR" altLang="en-US" sz="700" dirty="0" smtClean="0"/>
              <a:t>가 동일</a:t>
            </a:r>
            <a:r>
              <a:rPr lang="en-US" altLang="ko-KR" sz="700" dirty="0" smtClean="0"/>
              <a:t>?</a:t>
            </a:r>
            <a:endParaRPr lang="ko-KR" altLang="en-US" sz="700" dirty="0"/>
          </a:p>
        </p:txBody>
      </p:sp>
      <p:cxnSp>
        <p:nvCxnSpPr>
          <p:cNvPr id="116" name="꺾인 연결선 115"/>
          <p:cNvCxnSpPr>
            <a:stCxn id="61" idx="3"/>
            <a:endCxn id="80" idx="0"/>
          </p:cNvCxnSpPr>
          <p:nvPr/>
        </p:nvCxnSpPr>
        <p:spPr>
          <a:xfrm>
            <a:off x="7704030" y="979241"/>
            <a:ext cx="1254738" cy="1370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stCxn id="80" idx="1"/>
            <a:endCxn id="67" idx="3"/>
          </p:cNvCxnSpPr>
          <p:nvPr/>
        </p:nvCxnSpPr>
        <p:spPr>
          <a:xfrm rot="10800000" flipV="1">
            <a:off x="7764987" y="1328374"/>
            <a:ext cx="911148" cy="6381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103" idx="1"/>
            <a:endCxn id="68" idx="3"/>
          </p:cNvCxnSpPr>
          <p:nvPr/>
        </p:nvCxnSpPr>
        <p:spPr>
          <a:xfrm rot="10800000" flipV="1">
            <a:off x="7764987" y="2099478"/>
            <a:ext cx="911148" cy="4058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7326284" y="2899690"/>
            <a:ext cx="1349851" cy="411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UserDao.getUserVO(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UserVO</a:t>
            </a:r>
            <a:r>
              <a:rPr lang="en-US" altLang="ko-KR" sz="700" dirty="0" smtClean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26" name="꺾인 연결선 125"/>
          <p:cNvCxnSpPr>
            <a:stCxn id="68" idx="2"/>
            <a:endCxn id="124" idx="0"/>
          </p:cNvCxnSpPr>
          <p:nvPr/>
        </p:nvCxnSpPr>
        <p:spPr>
          <a:xfrm rot="16200000" flipH="1">
            <a:off x="7617028" y="2515507"/>
            <a:ext cx="188549" cy="579815"/>
          </a:xfrm>
          <a:prstGeom prst="bentConnector3">
            <a:avLst>
              <a:gd name="adj1" fmla="val 279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103" idx="2"/>
            <a:endCxn id="124" idx="0"/>
          </p:cNvCxnSpPr>
          <p:nvPr/>
        </p:nvCxnSpPr>
        <p:spPr>
          <a:xfrm rot="5400000">
            <a:off x="8185938" y="2126859"/>
            <a:ext cx="588103" cy="957558"/>
          </a:xfrm>
          <a:prstGeom prst="bentConnector3">
            <a:avLst>
              <a:gd name="adj1" fmla="val 768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 flipV="1">
            <a:off x="8676135" y="2998748"/>
            <a:ext cx="2124176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 flipH="1">
            <a:off x="8676135" y="3192077"/>
            <a:ext cx="212417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>
          <a:xfrm>
            <a:off x="8701074" y="2804340"/>
            <a:ext cx="203897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Connect &amp; PreparedStatement.executeQuery()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9426810" y="3201925"/>
            <a:ext cx="5875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ResultSet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41" name="다이아몬드 140"/>
          <p:cNvSpPr/>
          <p:nvPr/>
        </p:nvSpPr>
        <p:spPr>
          <a:xfrm>
            <a:off x="7718576" y="3451406"/>
            <a:ext cx="565266" cy="42421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직선 화살표 연결선 141"/>
          <p:cNvCxnSpPr>
            <a:stCxn id="124" idx="2"/>
            <a:endCxn id="141" idx="0"/>
          </p:cNvCxnSpPr>
          <p:nvPr/>
        </p:nvCxnSpPr>
        <p:spPr>
          <a:xfrm flipH="1">
            <a:off x="8001209" y="3311397"/>
            <a:ext cx="1" cy="140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5788293" y="3456309"/>
            <a:ext cx="1047403" cy="414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html/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LoginFailed.html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으로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46" name="직선 화살표 연결선 145"/>
          <p:cNvCxnSpPr>
            <a:stCxn id="141" idx="1"/>
            <a:endCxn id="145" idx="3"/>
          </p:cNvCxnSpPr>
          <p:nvPr/>
        </p:nvCxnSpPr>
        <p:spPr>
          <a:xfrm flipH="1">
            <a:off x="6835696" y="3663514"/>
            <a:ext cx="882880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/>
          <p:cNvSpPr/>
          <p:nvPr/>
        </p:nvSpPr>
        <p:spPr>
          <a:xfrm>
            <a:off x="6805951" y="3306313"/>
            <a:ext cx="99523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DB </a:t>
            </a:r>
            <a:r>
              <a:rPr lang="ko-KR" altLang="en-US" sz="700" dirty="0" smtClean="0"/>
              <a:t>조회 </a:t>
            </a:r>
            <a:r>
              <a:rPr lang="ko-KR" altLang="en-US" sz="700" dirty="0" smtClean="0"/>
              <a:t>실패</a:t>
            </a:r>
            <a:r>
              <a:rPr lang="ko-KR" altLang="en-US" sz="700" dirty="0" smtClean="0"/>
              <a:t> 시</a:t>
            </a:r>
            <a:endParaRPr lang="en-US" altLang="ko-KR" sz="700" dirty="0" smtClean="0"/>
          </a:p>
          <a:p>
            <a:pPr algn="ctr"/>
            <a:r>
              <a:rPr lang="en-US" altLang="ko-KR" sz="700" dirty="0" smtClean="0"/>
              <a:t>(UserVO.isActive()</a:t>
            </a:r>
            <a:r>
              <a:rPr lang="ko-KR" altLang="en-US" sz="700" dirty="0" smtClean="0"/>
              <a:t>가</a:t>
            </a:r>
            <a:r>
              <a:rPr lang="en-US" altLang="ko-KR" sz="700" dirty="0" smtClean="0"/>
              <a:t> </a:t>
            </a:r>
          </a:p>
          <a:p>
            <a:pPr algn="ctr"/>
            <a:r>
              <a:rPr lang="en-US" altLang="ko-KR" sz="700" dirty="0" smtClean="0"/>
              <a:t>false)</a:t>
            </a:r>
            <a:endParaRPr lang="ko-KR" altLang="en-US" sz="700" dirty="0"/>
          </a:p>
        </p:txBody>
      </p:sp>
      <p:sp>
        <p:nvSpPr>
          <p:cNvPr id="154" name="직사각형 153"/>
          <p:cNvSpPr/>
          <p:nvPr/>
        </p:nvSpPr>
        <p:spPr>
          <a:xfrm>
            <a:off x="7326284" y="4008675"/>
            <a:ext cx="1349851" cy="2851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Jsp/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LoginSuccess.jsp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으로</a:t>
            </a:r>
            <a:r>
              <a:rPr lang="en-US" altLang="ko-KR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</a:rPr>
              <a:t>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55" name="직선 화살표 연결선 154"/>
          <p:cNvCxnSpPr>
            <a:stCxn id="141" idx="2"/>
            <a:endCxn id="154" idx="0"/>
          </p:cNvCxnSpPr>
          <p:nvPr/>
        </p:nvCxnSpPr>
        <p:spPr>
          <a:xfrm>
            <a:off x="8001209" y="3875622"/>
            <a:ext cx="1" cy="133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7960794" y="3682726"/>
            <a:ext cx="12209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DB </a:t>
            </a:r>
            <a:r>
              <a:rPr lang="ko-KR" altLang="en-US" sz="700" dirty="0" smtClean="0"/>
              <a:t>조회 </a:t>
            </a:r>
            <a:r>
              <a:rPr lang="ko-KR" altLang="en-US" sz="700" dirty="0" smtClean="0"/>
              <a:t>성공</a:t>
            </a:r>
            <a:r>
              <a:rPr lang="ko-KR" altLang="en-US" sz="700" dirty="0" smtClean="0"/>
              <a:t> 시</a:t>
            </a:r>
            <a:endParaRPr lang="en-US" altLang="ko-KR" sz="700" dirty="0" smtClean="0"/>
          </a:p>
          <a:p>
            <a:pPr algn="ctr"/>
            <a:r>
              <a:rPr lang="en-US" altLang="ko-KR" sz="700" dirty="0" smtClean="0"/>
              <a:t>(UserVO.isActive()</a:t>
            </a:r>
            <a:r>
              <a:rPr lang="ko-KR" altLang="en-US" sz="700" dirty="0" smtClean="0"/>
              <a:t>가 </a:t>
            </a:r>
            <a:r>
              <a:rPr lang="en-US" altLang="ko-KR" sz="700" dirty="0" smtClean="0"/>
              <a:t>true)</a:t>
            </a:r>
            <a:endParaRPr lang="ko-KR" altLang="en-US" sz="700" dirty="0"/>
          </a:p>
        </p:txBody>
      </p:sp>
      <p:cxnSp>
        <p:nvCxnSpPr>
          <p:cNvPr id="160" name="꺾인 연결선 159"/>
          <p:cNvCxnSpPr>
            <a:stCxn id="145" idx="1"/>
            <a:endCxn id="13" idx="3"/>
          </p:cNvCxnSpPr>
          <p:nvPr/>
        </p:nvCxnSpPr>
        <p:spPr>
          <a:xfrm rot="10800000" flipV="1">
            <a:off x="4896199" y="3663516"/>
            <a:ext cx="892095" cy="234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/>
          <p:cNvSpPr/>
          <p:nvPr/>
        </p:nvSpPr>
        <p:spPr>
          <a:xfrm>
            <a:off x="5222046" y="3361056"/>
            <a:ext cx="6135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(</a:t>
            </a:r>
            <a:r>
              <a:rPr lang="ko-KR" altLang="en-US" sz="700" dirty="0" smtClean="0">
                <a:solidFill>
                  <a:srgbClr val="FF0000"/>
                </a:solidFill>
              </a:rPr>
              <a:t>포워딩</a:t>
            </a:r>
            <a:r>
              <a:rPr lang="en-US" altLang="ko-KR" sz="700" dirty="0" smtClean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988660" y="3676035"/>
            <a:ext cx="584662" cy="18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Back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1130532" y="3597254"/>
            <a:ext cx="423949" cy="339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Back </a:t>
            </a:r>
            <a:r>
              <a:rPr lang="ko-KR" altLang="en-US" sz="900" dirty="0" smtClean="0">
                <a:solidFill>
                  <a:schemeClr val="tx1"/>
                </a:solidFill>
              </a:rPr>
              <a:t>클릭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66" name="직선 화살표 연결선 165"/>
          <p:cNvCxnSpPr>
            <a:stCxn id="165" idx="3"/>
            <a:endCxn id="164" idx="1"/>
          </p:cNvCxnSpPr>
          <p:nvPr/>
        </p:nvCxnSpPr>
        <p:spPr>
          <a:xfrm>
            <a:off x="1554481" y="3766860"/>
            <a:ext cx="2434179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2334493" y="3566506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cxnSp>
        <p:nvCxnSpPr>
          <p:cNvPr id="171" name="꺾인 연결선 170"/>
          <p:cNvCxnSpPr>
            <a:stCxn id="164" idx="2"/>
          </p:cNvCxnSpPr>
          <p:nvPr/>
        </p:nvCxnSpPr>
        <p:spPr>
          <a:xfrm rot="5400000" flipH="1">
            <a:off x="1395010" y="971705"/>
            <a:ext cx="2560898" cy="3211064"/>
          </a:xfrm>
          <a:prstGeom prst="bentConnector3">
            <a:avLst>
              <a:gd name="adj1" fmla="val -89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/>
          <p:cNvSpPr/>
          <p:nvPr/>
        </p:nvSpPr>
        <p:spPr>
          <a:xfrm>
            <a:off x="2334493" y="3890519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cxnSp>
        <p:nvCxnSpPr>
          <p:cNvPr id="178" name="꺾인 연결선 177"/>
          <p:cNvCxnSpPr>
            <a:stCxn id="13" idx="1"/>
          </p:cNvCxnSpPr>
          <p:nvPr/>
        </p:nvCxnSpPr>
        <p:spPr>
          <a:xfrm rot="10800000">
            <a:off x="855668" y="1703258"/>
            <a:ext cx="3004211" cy="172020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/>
          <p:cNvSpPr/>
          <p:nvPr/>
        </p:nvSpPr>
        <p:spPr>
          <a:xfrm>
            <a:off x="2334493" y="3228339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5764130" y="5217609"/>
            <a:ext cx="141732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jsp/</a:t>
            </a:r>
            <a:r>
              <a:rPr lang="en-US" altLang="ko-KR" sz="700" b="1" dirty="0" err="1" smtClean="0"/>
              <a:t>LoginSuccess.jsp</a:t>
            </a:r>
            <a:r>
              <a:rPr lang="en-US" altLang="ko-KR" sz="700" b="1" dirty="0" smtClean="0"/>
              <a:t>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cxnSp>
        <p:nvCxnSpPr>
          <p:cNvPr id="199" name="꺾인 연결선 198"/>
          <p:cNvCxnSpPr>
            <a:endCxn id="38" idx="2"/>
          </p:cNvCxnSpPr>
          <p:nvPr/>
        </p:nvCxnSpPr>
        <p:spPr>
          <a:xfrm rot="10800000">
            <a:off x="743871" y="1700147"/>
            <a:ext cx="5002863" cy="372503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직사각형 221"/>
          <p:cNvSpPr/>
          <p:nvPr/>
        </p:nvSpPr>
        <p:spPr>
          <a:xfrm>
            <a:off x="8791391" y="3944626"/>
            <a:ext cx="96995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Response(</a:t>
            </a:r>
            <a:r>
              <a:rPr lang="ko-KR" altLang="en-US" sz="700" dirty="0" smtClean="0">
                <a:solidFill>
                  <a:srgbClr val="FF0000"/>
                </a:solidFill>
              </a:rPr>
              <a:t>포워딩</a:t>
            </a:r>
            <a:r>
              <a:rPr lang="en-US" altLang="ko-KR" sz="700" dirty="0" smtClean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5256278" y="5123329"/>
            <a:ext cx="5863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(</a:t>
            </a:r>
            <a:r>
              <a:rPr lang="ko-KR" altLang="en-US" sz="700" dirty="0" smtClean="0">
                <a:solidFill>
                  <a:srgbClr val="FF0000"/>
                </a:solidFill>
              </a:rPr>
              <a:t>포워딩</a:t>
            </a:r>
            <a:r>
              <a:rPr lang="en-US" altLang="ko-KR" sz="700" dirty="0" smtClean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5744600" y="5958346"/>
            <a:ext cx="141732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jsp/</a:t>
            </a:r>
            <a:r>
              <a:rPr lang="en-US" altLang="ko-KR" sz="700" b="1" dirty="0" err="1" smtClean="0"/>
              <a:t>Logout.jsp</a:t>
            </a:r>
            <a:r>
              <a:rPr lang="en-US" altLang="ko-KR" sz="700" b="1" dirty="0" smtClean="0"/>
              <a:t>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5748550" y="5430649"/>
            <a:ext cx="3911742" cy="5384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721036" y="5814020"/>
            <a:ext cx="833445" cy="1686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Logout </a:t>
            </a:r>
            <a:r>
              <a:rPr lang="ko-KR" altLang="en-US" sz="800" dirty="0" smtClean="0">
                <a:solidFill>
                  <a:schemeClr val="tx1"/>
                </a:solidFill>
              </a:rPr>
              <a:t>클릭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5" name="직사각형 264"/>
          <p:cNvSpPr/>
          <p:nvPr/>
        </p:nvSpPr>
        <p:spPr>
          <a:xfrm>
            <a:off x="5099285" y="5641129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266" name="직사각형 265"/>
          <p:cNvSpPr/>
          <p:nvPr/>
        </p:nvSpPr>
        <p:spPr>
          <a:xfrm>
            <a:off x="8001918" y="5968671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</a:t>
            </a:r>
            <a:r>
              <a:rPr lang="ko-KR" altLang="en-US" sz="700" dirty="0" smtClean="0">
                <a:solidFill>
                  <a:srgbClr val="0070C0"/>
                </a:solidFill>
              </a:rPr>
              <a:t>포워딩</a:t>
            </a:r>
            <a:r>
              <a:rPr lang="en-US" altLang="ko-KR" sz="700" dirty="0" smtClean="0">
                <a:solidFill>
                  <a:srgbClr val="0070C0"/>
                </a:solidFill>
              </a:rPr>
              <a:t>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267" name="다이아몬드 266"/>
          <p:cNvSpPr/>
          <p:nvPr/>
        </p:nvSpPr>
        <p:spPr>
          <a:xfrm>
            <a:off x="7921648" y="6319556"/>
            <a:ext cx="294778" cy="30383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직사각형 270"/>
          <p:cNvSpPr/>
          <p:nvPr/>
        </p:nvSpPr>
        <p:spPr>
          <a:xfrm>
            <a:off x="7015943" y="6356544"/>
            <a:ext cx="589683" cy="2315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Session.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remove()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287" name="직선 화살표 연결선 286"/>
          <p:cNvCxnSpPr>
            <a:stCxn id="267" idx="1"/>
            <a:endCxn id="271" idx="3"/>
          </p:cNvCxnSpPr>
          <p:nvPr/>
        </p:nvCxnSpPr>
        <p:spPr>
          <a:xfrm flipH="1">
            <a:off x="7605626" y="6471472"/>
            <a:ext cx="316022" cy="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직사각형 289"/>
          <p:cNvSpPr/>
          <p:nvPr/>
        </p:nvSpPr>
        <p:spPr>
          <a:xfrm>
            <a:off x="7247189" y="5427811"/>
            <a:ext cx="5278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 smtClean="0"/>
              <a:t>있음</a:t>
            </a:r>
            <a:endParaRPr lang="ko-KR" altLang="en-US" sz="700" dirty="0"/>
          </a:p>
        </p:txBody>
      </p:sp>
      <p:cxnSp>
        <p:nvCxnSpPr>
          <p:cNvPr id="291" name="꺾인 연결선 290"/>
          <p:cNvCxnSpPr>
            <a:stCxn id="336" idx="1"/>
          </p:cNvCxnSpPr>
          <p:nvPr/>
        </p:nvCxnSpPr>
        <p:spPr>
          <a:xfrm rot="10800000">
            <a:off x="445816" y="1296035"/>
            <a:ext cx="5349296" cy="517610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직사각형 295"/>
          <p:cNvSpPr/>
          <p:nvPr/>
        </p:nvSpPr>
        <p:spPr>
          <a:xfrm>
            <a:off x="5245905" y="6155621"/>
            <a:ext cx="5863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(</a:t>
            </a:r>
            <a:r>
              <a:rPr lang="ko-KR" altLang="en-US" sz="700" dirty="0" smtClean="0">
                <a:solidFill>
                  <a:srgbClr val="FF0000"/>
                </a:solidFill>
              </a:rPr>
              <a:t>포워딩</a:t>
            </a:r>
            <a:r>
              <a:rPr lang="en-US" altLang="ko-KR" sz="700" dirty="0" smtClean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cxnSp>
        <p:nvCxnSpPr>
          <p:cNvPr id="186" name="꺾인 연결선 185"/>
          <p:cNvCxnSpPr>
            <a:stCxn id="154" idx="3"/>
            <a:endCxn id="341" idx="0"/>
          </p:cNvCxnSpPr>
          <p:nvPr/>
        </p:nvCxnSpPr>
        <p:spPr>
          <a:xfrm flipH="1">
            <a:off x="7883098" y="4151248"/>
            <a:ext cx="793037" cy="1504073"/>
          </a:xfrm>
          <a:prstGeom prst="bentConnector4">
            <a:avLst>
              <a:gd name="adj1" fmla="val -146226"/>
              <a:gd name="adj2" fmla="val 8126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/>
          <p:cNvCxnSpPr>
            <a:stCxn id="267" idx="3"/>
            <a:endCxn id="314" idx="1"/>
          </p:cNvCxnSpPr>
          <p:nvPr/>
        </p:nvCxnSpPr>
        <p:spPr>
          <a:xfrm>
            <a:off x="8216426" y="6471472"/>
            <a:ext cx="33967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직사각형 308"/>
          <p:cNvSpPr/>
          <p:nvPr/>
        </p:nvSpPr>
        <p:spPr>
          <a:xfrm>
            <a:off x="8097980" y="6167858"/>
            <a:ext cx="5278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 smtClean="0"/>
              <a:t>없음</a:t>
            </a:r>
            <a:endParaRPr lang="ko-KR" altLang="en-US" sz="700" dirty="0"/>
          </a:p>
        </p:txBody>
      </p:sp>
      <p:sp>
        <p:nvSpPr>
          <p:cNvPr id="314" name="직사각형 313"/>
          <p:cNvSpPr/>
          <p:nvPr/>
        </p:nvSpPr>
        <p:spPr>
          <a:xfrm>
            <a:off x="8556100" y="6264265"/>
            <a:ext cx="1047403" cy="414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http://127.0.0.1:8080/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MyFirstWebProject20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으로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6" name="직사각형 335"/>
          <p:cNvSpPr/>
          <p:nvPr/>
        </p:nvSpPr>
        <p:spPr>
          <a:xfrm>
            <a:off x="5795112" y="6264935"/>
            <a:ext cx="1047403" cy="414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http://127.0.0.1:8080/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MyFirstWebProject20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으로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338" name="직선 화살표 연결선 337"/>
          <p:cNvCxnSpPr>
            <a:stCxn id="271" idx="1"/>
            <a:endCxn id="336" idx="3"/>
          </p:cNvCxnSpPr>
          <p:nvPr/>
        </p:nvCxnSpPr>
        <p:spPr>
          <a:xfrm flipH="1" flipV="1">
            <a:off x="6842515" y="6472143"/>
            <a:ext cx="173428" cy="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다이아몬드 340"/>
          <p:cNvSpPr/>
          <p:nvPr/>
        </p:nvSpPr>
        <p:spPr>
          <a:xfrm>
            <a:off x="7764987" y="5655321"/>
            <a:ext cx="236222" cy="1587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2" name="직선 화살표 연결선 341"/>
          <p:cNvCxnSpPr>
            <a:stCxn id="341" idx="1"/>
          </p:cNvCxnSpPr>
          <p:nvPr/>
        </p:nvCxnSpPr>
        <p:spPr>
          <a:xfrm flipH="1">
            <a:off x="7151428" y="5734671"/>
            <a:ext cx="613559" cy="5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화살표 연결선 342"/>
          <p:cNvCxnSpPr>
            <a:stCxn id="341" idx="3"/>
          </p:cNvCxnSpPr>
          <p:nvPr/>
        </p:nvCxnSpPr>
        <p:spPr>
          <a:xfrm flipV="1">
            <a:off x="8001209" y="5730467"/>
            <a:ext cx="544858" cy="4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직사각형 343"/>
          <p:cNvSpPr/>
          <p:nvPr/>
        </p:nvSpPr>
        <p:spPr>
          <a:xfrm>
            <a:off x="8000811" y="5422068"/>
            <a:ext cx="5278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 smtClean="0"/>
              <a:t>없음</a:t>
            </a:r>
            <a:endParaRPr lang="ko-KR" altLang="en-US" sz="700" dirty="0"/>
          </a:p>
        </p:txBody>
      </p:sp>
      <p:sp>
        <p:nvSpPr>
          <p:cNvPr id="345" name="직사각형 344"/>
          <p:cNvSpPr/>
          <p:nvPr/>
        </p:nvSpPr>
        <p:spPr>
          <a:xfrm>
            <a:off x="8558402" y="5484801"/>
            <a:ext cx="1047403" cy="414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http://127.0.0.1:8080/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MyFirstWebProject20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으로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60" name="직사각형 359"/>
          <p:cNvSpPr/>
          <p:nvPr/>
        </p:nvSpPr>
        <p:spPr>
          <a:xfrm>
            <a:off x="7537257" y="6162083"/>
            <a:ext cx="5278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 smtClean="0"/>
              <a:t>있음</a:t>
            </a:r>
            <a:endParaRPr lang="ko-KR" altLang="en-US" sz="700" dirty="0"/>
          </a:p>
        </p:txBody>
      </p:sp>
      <p:sp>
        <p:nvSpPr>
          <p:cNvPr id="361" name="직사각형 360"/>
          <p:cNvSpPr/>
          <p:nvPr/>
        </p:nvSpPr>
        <p:spPr>
          <a:xfrm>
            <a:off x="5819006" y="5473844"/>
            <a:ext cx="1338356" cy="47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ko-KR" sz="700" dirty="0" smtClean="0">
                <a:solidFill>
                  <a:schemeClr val="tx1"/>
                </a:solidFill>
              </a:rPr>
              <a:t>Id</a:t>
            </a:r>
            <a:r>
              <a:rPr lang="ko-KR" altLang="en-US" sz="700" dirty="0" smtClean="0">
                <a:solidFill>
                  <a:schemeClr val="tx1"/>
                </a:solidFill>
              </a:rPr>
              <a:t>님 환영합니다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.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5953498" y="5720516"/>
            <a:ext cx="504000" cy="18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Logout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262" name="꺾인 연결선 261"/>
          <p:cNvCxnSpPr>
            <a:stCxn id="232" idx="3"/>
            <a:endCxn id="267" idx="0"/>
          </p:cNvCxnSpPr>
          <p:nvPr/>
        </p:nvCxnSpPr>
        <p:spPr>
          <a:xfrm>
            <a:off x="6457498" y="5811342"/>
            <a:ext cx="1611539" cy="5082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직사각형 383"/>
          <p:cNvSpPr/>
          <p:nvPr/>
        </p:nvSpPr>
        <p:spPr>
          <a:xfrm>
            <a:off x="2812632" y="-55032"/>
            <a:ext cx="1459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Web Server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5" name="직사각형 384"/>
          <p:cNvSpPr/>
          <p:nvPr/>
        </p:nvSpPr>
        <p:spPr>
          <a:xfrm>
            <a:off x="6371485" y="-6864"/>
            <a:ext cx="2793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Web Application Server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6" name="직사각형 385"/>
          <p:cNvSpPr/>
          <p:nvPr/>
        </p:nvSpPr>
        <p:spPr>
          <a:xfrm>
            <a:off x="566327" y="-92678"/>
            <a:ext cx="816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Client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91" name="직선 화살표 연결선 390"/>
          <p:cNvCxnSpPr/>
          <p:nvPr/>
        </p:nvCxnSpPr>
        <p:spPr>
          <a:xfrm flipH="1">
            <a:off x="1548591" y="948500"/>
            <a:ext cx="6345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5744600" y="4558690"/>
            <a:ext cx="3912525" cy="664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5741433" y="4348510"/>
            <a:ext cx="141732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jsp/</a:t>
            </a:r>
            <a:r>
              <a:rPr lang="en-US" altLang="ko-KR" sz="700" b="1" dirty="0" err="1" smtClean="0"/>
              <a:t>UserList.jsp</a:t>
            </a:r>
            <a:r>
              <a:rPr lang="en-US" altLang="ko-KR" sz="700" b="1" dirty="0" smtClean="0"/>
              <a:t>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5954458" y="5504058"/>
            <a:ext cx="396000" cy="18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List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723076" y="5559326"/>
            <a:ext cx="833445" cy="1686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List </a:t>
            </a:r>
            <a:r>
              <a:rPr lang="ko-KR" altLang="en-US" sz="800" dirty="0" smtClean="0">
                <a:solidFill>
                  <a:schemeClr val="tx1"/>
                </a:solidFill>
              </a:rPr>
              <a:t>클릭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74" name="꺾인 연결선 173"/>
          <p:cNvCxnSpPr>
            <a:stCxn id="246" idx="3"/>
            <a:endCxn id="232" idx="1"/>
          </p:cNvCxnSpPr>
          <p:nvPr/>
        </p:nvCxnSpPr>
        <p:spPr>
          <a:xfrm flipV="1">
            <a:off x="1554481" y="5811342"/>
            <a:ext cx="4399017" cy="869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꺾인 연결선 174"/>
          <p:cNvCxnSpPr>
            <a:stCxn id="173" idx="3"/>
            <a:endCxn id="172" idx="1"/>
          </p:cNvCxnSpPr>
          <p:nvPr/>
        </p:nvCxnSpPr>
        <p:spPr>
          <a:xfrm flipV="1">
            <a:off x="1556521" y="5594884"/>
            <a:ext cx="4397937" cy="487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/>
          <p:cNvSpPr/>
          <p:nvPr/>
        </p:nvSpPr>
        <p:spPr>
          <a:xfrm>
            <a:off x="5117505" y="5410107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5802178" y="4913777"/>
            <a:ext cx="1524051" cy="2410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http://127.0.0.1:8080/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MyFirstWebProject20</a:t>
            </a:r>
            <a:r>
              <a:rPr lang="ko-KR" altLang="en-US" sz="700" dirty="0" smtClean="0">
                <a:solidFill>
                  <a:schemeClr val="tx1"/>
                </a:solidFill>
              </a:rPr>
              <a:t>으로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87" name="다이아몬드 186"/>
          <p:cNvSpPr/>
          <p:nvPr/>
        </p:nvSpPr>
        <p:spPr>
          <a:xfrm>
            <a:off x="7727823" y="4954934"/>
            <a:ext cx="236222" cy="1587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8" name="직선 화살표 연결선 187"/>
          <p:cNvCxnSpPr>
            <a:stCxn id="187" idx="1"/>
            <a:endCxn id="183" idx="3"/>
          </p:cNvCxnSpPr>
          <p:nvPr/>
        </p:nvCxnSpPr>
        <p:spPr>
          <a:xfrm flipH="1">
            <a:off x="7326229" y="5034284"/>
            <a:ext cx="4015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꺾인 연결선 190"/>
          <p:cNvCxnSpPr/>
          <p:nvPr/>
        </p:nvCxnSpPr>
        <p:spPr>
          <a:xfrm flipV="1">
            <a:off x="9470100" y="3519688"/>
            <a:ext cx="1825293" cy="1426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꺾인 연결선 192"/>
          <p:cNvCxnSpPr/>
          <p:nvPr/>
        </p:nvCxnSpPr>
        <p:spPr>
          <a:xfrm rot="5400000">
            <a:off x="9702172" y="3339691"/>
            <a:ext cx="1573713" cy="195556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stCxn id="187" idx="3"/>
            <a:endCxn id="189" idx="1"/>
          </p:cNvCxnSpPr>
          <p:nvPr/>
        </p:nvCxnSpPr>
        <p:spPr>
          <a:xfrm>
            <a:off x="7964045" y="5034284"/>
            <a:ext cx="4005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/>
          <p:cNvSpPr/>
          <p:nvPr/>
        </p:nvSpPr>
        <p:spPr>
          <a:xfrm>
            <a:off x="3855024" y="4318072"/>
            <a:ext cx="1036320" cy="811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600" dirty="0" smtClean="0">
              <a:solidFill>
                <a:schemeClr val="tx1"/>
              </a:solidFill>
            </a:endParaRPr>
          </a:p>
          <a:p>
            <a:r>
              <a:rPr lang="ko-KR" altLang="en-US" sz="600" dirty="0" smtClean="0">
                <a:solidFill>
                  <a:schemeClr val="tx1"/>
                </a:solidFill>
              </a:rPr>
              <a:t>번호   아이디   비밀번호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3732832" y="4112981"/>
            <a:ext cx="127849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html/UserList.html&gt;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8364598" y="4913777"/>
            <a:ext cx="1143946" cy="2410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 smtClean="0">
                <a:solidFill>
                  <a:schemeClr val="tx1"/>
                </a:solidFill>
              </a:rPr>
              <a:t>UserDao.getUserVOList</a:t>
            </a:r>
            <a:r>
              <a:rPr lang="en-US" altLang="ko-KR" sz="700" dirty="0" smtClean="0">
                <a:solidFill>
                  <a:schemeClr val="tx1"/>
                </a:solidFill>
              </a:rPr>
              <a:t>()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9787586" y="4668258"/>
            <a:ext cx="15603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Connect &amp; </a:t>
            </a:r>
          </a:p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PreparedStatement.executeQuery()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10272371" y="5104331"/>
            <a:ext cx="5875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ResultSet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7307129" y="4765874"/>
            <a:ext cx="5278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/>
              <a:t>없</a:t>
            </a:r>
            <a:r>
              <a:rPr lang="ko-KR" altLang="en-US" sz="700" dirty="0" smtClean="0"/>
              <a:t>음</a:t>
            </a:r>
            <a:endParaRPr lang="ko-KR" altLang="en-US" sz="700" dirty="0"/>
          </a:p>
        </p:txBody>
      </p:sp>
      <p:sp>
        <p:nvSpPr>
          <p:cNvPr id="220" name="직사각형 219"/>
          <p:cNvSpPr/>
          <p:nvPr/>
        </p:nvSpPr>
        <p:spPr>
          <a:xfrm>
            <a:off x="7845934" y="4778491"/>
            <a:ext cx="5278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 smtClean="0"/>
              <a:t>있음</a:t>
            </a:r>
            <a:endParaRPr lang="ko-KR" altLang="en-US" sz="700" dirty="0"/>
          </a:p>
        </p:txBody>
      </p:sp>
      <p:sp>
        <p:nvSpPr>
          <p:cNvPr id="221" name="직사각형 220"/>
          <p:cNvSpPr/>
          <p:nvPr/>
        </p:nvSpPr>
        <p:spPr>
          <a:xfrm>
            <a:off x="5798817" y="4601969"/>
            <a:ext cx="1143946" cy="2410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List</a:t>
            </a:r>
            <a:r>
              <a:rPr lang="ko-KR" altLang="en-US" sz="700" dirty="0" smtClean="0">
                <a:solidFill>
                  <a:schemeClr val="tx1"/>
                </a:solidFill>
              </a:rPr>
              <a:t>와 함께 </a:t>
            </a:r>
            <a:r>
              <a:rPr lang="en-US" altLang="ko-KR" sz="700" dirty="0" smtClean="0">
                <a:solidFill>
                  <a:schemeClr val="tx1"/>
                </a:solidFill>
              </a:rPr>
              <a:t>html/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UserList.html</a:t>
            </a:r>
            <a:r>
              <a:rPr lang="ko-KR" altLang="en-US" sz="700" dirty="0" smtClean="0">
                <a:solidFill>
                  <a:schemeClr val="tx1"/>
                </a:solidFill>
              </a:rPr>
              <a:t>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225" name="꺾인 연결선 224"/>
          <p:cNvCxnSpPr>
            <a:stCxn id="172" idx="3"/>
            <a:endCxn id="187" idx="2"/>
          </p:cNvCxnSpPr>
          <p:nvPr/>
        </p:nvCxnSpPr>
        <p:spPr>
          <a:xfrm flipV="1">
            <a:off x="6350458" y="5113634"/>
            <a:ext cx="1495476" cy="481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직사각형 233"/>
          <p:cNvSpPr/>
          <p:nvPr/>
        </p:nvSpPr>
        <p:spPr>
          <a:xfrm>
            <a:off x="7067203" y="5181506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</a:t>
            </a:r>
            <a:r>
              <a:rPr lang="ko-KR" altLang="en-US" sz="700" dirty="0" smtClean="0">
                <a:solidFill>
                  <a:srgbClr val="0070C0"/>
                </a:solidFill>
              </a:rPr>
              <a:t>포워딩</a:t>
            </a:r>
            <a:r>
              <a:rPr lang="en-US" altLang="ko-KR" sz="700" dirty="0" smtClean="0">
                <a:solidFill>
                  <a:srgbClr val="0070C0"/>
                </a:solidFill>
              </a:rPr>
              <a:t>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cxnSp>
        <p:nvCxnSpPr>
          <p:cNvPr id="238" name="꺾인 연결선 237"/>
          <p:cNvCxnSpPr>
            <a:stCxn id="189" idx="0"/>
          </p:cNvCxnSpPr>
          <p:nvPr/>
        </p:nvCxnSpPr>
        <p:spPr>
          <a:xfrm rot="16200000" flipV="1">
            <a:off x="7839860" y="3817066"/>
            <a:ext cx="199615" cy="19938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꺾인 연결선 257"/>
          <p:cNvCxnSpPr>
            <a:stCxn id="221" idx="1"/>
            <a:endCxn id="206" idx="3"/>
          </p:cNvCxnSpPr>
          <p:nvPr/>
        </p:nvCxnSpPr>
        <p:spPr>
          <a:xfrm rot="10800000" flipV="1">
            <a:off x="4891345" y="4722476"/>
            <a:ext cx="907473" cy="154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/>
          <p:cNvSpPr/>
          <p:nvPr/>
        </p:nvSpPr>
        <p:spPr>
          <a:xfrm>
            <a:off x="5224546" y="4411213"/>
            <a:ext cx="6135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(</a:t>
            </a:r>
            <a:r>
              <a:rPr lang="ko-KR" altLang="en-US" sz="700" dirty="0" smtClean="0">
                <a:solidFill>
                  <a:srgbClr val="FF0000"/>
                </a:solidFill>
              </a:rPr>
              <a:t>포워딩</a:t>
            </a:r>
            <a:r>
              <a:rPr lang="en-US" altLang="ko-KR" sz="700" dirty="0" smtClean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cxnSp>
        <p:nvCxnSpPr>
          <p:cNvPr id="263" name="꺾인 연결선 262"/>
          <p:cNvCxnSpPr>
            <a:stCxn id="206" idx="1"/>
            <a:endCxn id="173" idx="0"/>
          </p:cNvCxnSpPr>
          <p:nvPr/>
        </p:nvCxnSpPr>
        <p:spPr>
          <a:xfrm rot="10800000" flipV="1">
            <a:off x="1139800" y="4724024"/>
            <a:ext cx="2715225" cy="83530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직사각형 267"/>
          <p:cNvSpPr/>
          <p:nvPr/>
        </p:nvSpPr>
        <p:spPr>
          <a:xfrm>
            <a:off x="2334493" y="4525002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70" name="직사각형 269"/>
          <p:cNvSpPr/>
          <p:nvPr/>
        </p:nvSpPr>
        <p:spPr>
          <a:xfrm>
            <a:off x="3995788" y="1700146"/>
            <a:ext cx="584662" cy="18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Register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aphicFrame>
        <p:nvGraphicFramePr>
          <p:cNvPr id="226" name="표 2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549587"/>
              </p:ext>
            </p:extLst>
          </p:nvPr>
        </p:nvGraphicFramePr>
        <p:xfrm>
          <a:off x="3900133" y="4440585"/>
          <a:ext cx="94389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734">
                  <a:extLst>
                    <a:ext uri="{9D8B030D-6E8A-4147-A177-3AD203B41FA5}">
                      <a16:colId xmlns:a16="http://schemas.microsoft.com/office/drawing/2014/main" val="1596976032"/>
                    </a:ext>
                  </a:extLst>
                </a:gridCol>
                <a:gridCol w="334068">
                  <a:extLst>
                    <a:ext uri="{9D8B030D-6E8A-4147-A177-3AD203B41FA5}">
                      <a16:colId xmlns:a16="http://schemas.microsoft.com/office/drawing/2014/main" val="1455110271"/>
                    </a:ext>
                  </a:extLst>
                </a:gridCol>
                <a:gridCol w="380092">
                  <a:extLst>
                    <a:ext uri="{9D8B030D-6E8A-4147-A177-3AD203B41FA5}">
                      <a16:colId xmlns:a16="http://schemas.microsoft.com/office/drawing/2014/main" val="36539704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176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0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602390"/>
                  </a:ext>
                </a:extLst>
              </a:tr>
            </a:tbl>
          </a:graphicData>
        </a:graphic>
      </p:graphicFrame>
      <p:sp>
        <p:nvSpPr>
          <p:cNvPr id="275" name="직사각형 274"/>
          <p:cNvSpPr/>
          <p:nvPr/>
        </p:nvSpPr>
        <p:spPr>
          <a:xfrm>
            <a:off x="3900133" y="4885126"/>
            <a:ext cx="584662" cy="18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Back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76" name="직사각형 275"/>
          <p:cNvSpPr/>
          <p:nvPr/>
        </p:nvSpPr>
        <p:spPr>
          <a:xfrm>
            <a:off x="1208729" y="4805657"/>
            <a:ext cx="423949" cy="339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Back </a:t>
            </a:r>
            <a:r>
              <a:rPr lang="ko-KR" altLang="en-US" sz="900" dirty="0" smtClean="0">
                <a:solidFill>
                  <a:schemeClr val="tx1"/>
                </a:solidFill>
              </a:rPr>
              <a:t>클릭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77" name="직선 화살표 연결선 276"/>
          <p:cNvCxnSpPr>
            <a:stCxn id="276" idx="3"/>
            <a:endCxn id="275" idx="1"/>
          </p:cNvCxnSpPr>
          <p:nvPr/>
        </p:nvCxnSpPr>
        <p:spPr>
          <a:xfrm>
            <a:off x="1632678" y="4975263"/>
            <a:ext cx="2267455" cy="6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/>
          <p:cNvSpPr/>
          <p:nvPr/>
        </p:nvSpPr>
        <p:spPr>
          <a:xfrm>
            <a:off x="2325405" y="4775208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cxnSp>
        <p:nvCxnSpPr>
          <p:cNvPr id="281" name="꺾인 연결선 280"/>
          <p:cNvCxnSpPr>
            <a:stCxn id="275" idx="2"/>
            <a:endCxn id="341" idx="2"/>
          </p:cNvCxnSpPr>
          <p:nvPr/>
        </p:nvCxnSpPr>
        <p:spPr>
          <a:xfrm rot="16200000" flipH="1">
            <a:off x="5664159" y="3595082"/>
            <a:ext cx="747244" cy="3690634"/>
          </a:xfrm>
          <a:prstGeom prst="bentConnector3">
            <a:avLst>
              <a:gd name="adj1" fmla="val 1250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직사각형 287"/>
          <p:cNvSpPr/>
          <p:nvPr/>
        </p:nvSpPr>
        <p:spPr>
          <a:xfrm>
            <a:off x="3761482" y="5142937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</a:t>
            </a:r>
            <a:r>
              <a:rPr lang="ko-KR" altLang="en-US" sz="700" dirty="0" smtClean="0">
                <a:solidFill>
                  <a:srgbClr val="0070C0"/>
                </a:solidFill>
              </a:rPr>
              <a:t>포워딩</a:t>
            </a:r>
            <a:r>
              <a:rPr lang="en-US" altLang="ko-KR" sz="700" dirty="0" smtClean="0">
                <a:solidFill>
                  <a:srgbClr val="0070C0"/>
                </a:solidFill>
              </a:rPr>
              <a:t>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292" name="직사각형 291"/>
          <p:cNvSpPr/>
          <p:nvPr/>
        </p:nvSpPr>
        <p:spPr>
          <a:xfrm>
            <a:off x="3711824" y="2185430"/>
            <a:ext cx="1036320" cy="7718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93" name="직사각형 292"/>
          <p:cNvSpPr/>
          <p:nvPr/>
        </p:nvSpPr>
        <p:spPr>
          <a:xfrm>
            <a:off x="3589632" y="1985991"/>
            <a:ext cx="127849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html/Register.html&gt;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294" name="직사각형 293"/>
          <p:cNvSpPr/>
          <p:nvPr/>
        </p:nvSpPr>
        <p:spPr>
          <a:xfrm>
            <a:off x="4068327" y="2258006"/>
            <a:ext cx="584662" cy="181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직사각형 294"/>
          <p:cNvSpPr/>
          <p:nvPr/>
        </p:nvSpPr>
        <p:spPr>
          <a:xfrm>
            <a:off x="4068327" y="2528783"/>
            <a:ext cx="584662" cy="181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직사각형 296"/>
          <p:cNvSpPr/>
          <p:nvPr/>
        </p:nvSpPr>
        <p:spPr>
          <a:xfrm>
            <a:off x="3697025" y="2241109"/>
            <a:ext cx="3080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ID:</a:t>
            </a:r>
            <a:endParaRPr lang="ko-KR" altLang="en-US" dirty="0"/>
          </a:p>
        </p:txBody>
      </p:sp>
      <p:sp>
        <p:nvSpPr>
          <p:cNvPr id="298" name="직사각형 297"/>
          <p:cNvSpPr/>
          <p:nvPr/>
        </p:nvSpPr>
        <p:spPr>
          <a:xfrm>
            <a:off x="3697025" y="2517158"/>
            <a:ext cx="437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PWD:</a:t>
            </a:r>
            <a:endParaRPr lang="ko-KR" altLang="en-US" dirty="0"/>
          </a:p>
        </p:txBody>
      </p:sp>
      <p:sp>
        <p:nvSpPr>
          <p:cNvPr id="299" name="직사각형 298"/>
          <p:cNvSpPr/>
          <p:nvPr/>
        </p:nvSpPr>
        <p:spPr>
          <a:xfrm>
            <a:off x="3832799" y="2741683"/>
            <a:ext cx="584662" cy="18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Submit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01" name="직사각형 300"/>
          <p:cNvSpPr/>
          <p:nvPr/>
        </p:nvSpPr>
        <p:spPr>
          <a:xfrm>
            <a:off x="1234172" y="1712102"/>
            <a:ext cx="361690" cy="339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Register</a:t>
            </a: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클릭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304" name="꺾인 연결선 303"/>
          <p:cNvCxnSpPr>
            <a:stCxn id="301" idx="3"/>
            <a:endCxn id="270" idx="1"/>
          </p:cNvCxnSpPr>
          <p:nvPr/>
        </p:nvCxnSpPr>
        <p:spPr>
          <a:xfrm flipV="1">
            <a:off x="1595862" y="1790972"/>
            <a:ext cx="2399926" cy="907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직사각형 306"/>
          <p:cNvSpPr/>
          <p:nvPr/>
        </p:nvSpPr>
        <p:spPr>
          <a:xfrm>
            <a:off x="2338785" y="1587227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Request(POST)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cxnSp>
        <p:nvCxnSpPr>
          <p:cNvPr id="310" name="꺾인 연결선 309"/>
          <p:cNvCxnSpPr>
            <a:stCxn id="270" idx="2"/>
            <a:endCxn id="292" idx="3"/>
          </p:cNvCxnSpPr>
          <p:nvPr/>
        </p:nvCxnSpPr>
        <p:spPr>
          <a:xfrm rot="16200000" flipH="1">
            <a:off x="4173347" y="1996568"/>
            <a:ext cx="689569" cy="460025"/>
          </a:xfrm>
          <a:prstGeom prst="bentConnector4">
            <a:avLst>
              <a:gd name="adj1" fmla="val 18400"/>
              <a:gd name="adj2" fmla="val 1496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직사각형 311"/>
          <p:cNvSpPr/>
          <p:nvPr/>
        </p:nvSpPr>
        <p:spPr>
          <a:xfrm>
            <a:off x="4586926" y="1933332"/>
            <a:ext cx="5512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</a:t>
            </a:r>
          </a:p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(POST)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cxnSp>
        <p:nvCxnSpPr>
          <p:cNvPr id="313" name="꺾인 연결선 312"/>
          <p:cNvCxnSpPr/>
          <p:nvPr/>
        </p:nvCxnSpPr>
        <p:spPr>
          <a:xfrm rot="10800000">
            <a:off x="1595862" y="1985992"/>
            <a:ext cx="2128878" cy="313447"/>
          </a:xfrm>
          <a:prstGeom prst="bentConnector3">
            <a:avLst>
              <a:gd name="adj1" fmla="val 4375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직사각형 317"/>
          <p:cNvSpPr/>
          <p:nvPr/>
        </p:nvSpPr>
        <p:spPr>
          <a:xfrm>
            <a:off x="2332005" y="2312641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325" name="직사각형 324"/>
          <p:cNvSpPr/>
          <p:nvPr/>
        </p:nvSpPr>
        <p:spPr>
          <a:xfrm>
            <a:off x="1228780" y="2662142"/>
            <a:ext cx="361690" cy="339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Submit</a:t>
            </a: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클릭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326" name="직선 화살표 연결선 325"/>
          <p:cNvCxnSpPr>
            <a:stCxn id="325" idx="3"/>
            <a:endCxn id="299" idx="1"/>
          </p:cNvCxnSpPr>
          <p:nvPr/>
        </p:nvCxnSpPr>
        <p:spPr>
          <a:xfrm>
            <a:off x="1590470" y="2831748"/>
            <a:ext cx="2242329" cy="7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직사각형 331"/>
          <p:cNvSpPr/>
          <p:nvPr/>
        </p:nvSpPr>
        <p:spPr>
          <a:xfrm>
            <a:off x="2259444" y="2638450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Request(POST)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30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490</Words>
  <Application>Microsoft Office PowerPoint</Application>
  <PresentationFormat>와이드스크린</PresentationFormat>
  <Paragraphs>217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JUNHO</dc:creator>
  <cp:lastModifiedBy>JEONG JUNHO</cp:lastModifiedBy>
  <cp:revision>18</cp:revision>
  <dcterms:created xsi:type="dcterms:W3CDTF">2020-03-05T12:09:41Z</dcterms:created>
  <dcterms:modified xsi:type="dcterms:W3CDTF">2020-03-05T14:39:11Z</dcterms:modified>
</cp:coreProperties>
</file>