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17"/>
  </p:notesMasterIdLst>
  <p:handoutMasterIdLst>
    <p:handoutMasterId r:id="rId18"/>
  </p:handoutMasterIdLst>
  <p:sldIdLst>
    <p:sldId id="287" r:id="rId2"/>
    <p:sldId id="283" r:id="rId3"/>
    <p:sldId id="298" r:id="rId4"/>
    <p:sldId id="310" r:id="rId5"/>
    <p:sldId id="318" r:id="rId6"/>
    <p:sldId id="305" r:id="rId7"/>
    <p:sldId id="304" r:id="rId8"/>
    <p:sldId id="317" r:id="rId9"/>
    <p:sldId id="311" r:id="rId10"/>
    <p:sldId id="312" r:id="rId11"/>
    <p:sldId id="313" r:id="rId12"/>
    <p:sldId id="316" r:id="rId13"/>
    <p:sldId id="314" r:id="rId14"/>
    <p:sldId id="315" r:id="rId15"/>
    <p:sldId id="277" r:id="rId16"/>
  </p:sldIdLst>
  <p:sldSz cx="9144000" cy="6858000" type="screen4x3"/>
  <p:notesSz cx="6805613" cy="9939338"/>
  <p:embeddedFontLst>
    <p:embeddedFont>
      <p:font typeface="나눔고딕" pitchFamily="50" charset="-127"/>
      <p:regular r:id="rId19"/>
      <p:bold r:id="rId20"/>
    </p:embeddedFont>
    <p:embeddedFont>
      <p:font typeface="나눔고딕 ExtraBold" pitchFamily="50" charset="-127"/>
      <p:bold r:id="rId21"/>
    </p:embeddedFont>
    <p:embeddedFont>
      <p:font typeface="HY견고딕" pitchFamily="18" charset="-127"/>
      <p:regular r:id="rId22"/>
    </p:embeddedFont>
    <p:embeddedFont>
      <p:font typeface="HY견명조" pitchFamily="18" charset="-127"/>
      <p:regular r:id="rId23"/>
    </p:embeddedFont>
    <p:embeddedFont>
      <p:font typeface="맑은 고딕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873C"/>
    <a:srgbClr val="F6F5D9"/>
    <a:srgbClr val="FFFFCC"/>
    <a:srgbClr val="FEFDCF"/>
    <a:srgbClr val="FF6600"/>
    <a:srgbClr val="FD7C35"/>
    <a:srgbClr val="FF8232"/>
    <a:srgbClr val="FF963C"/>
    <a:srgbClr val="FF863B"/>
    <a:srgbClr val="FF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0" autoAdjust="0"/>
    <p:restoredTop sz="86364" autoAdjust="0"/>
  </p:normalViewPr>
  <p:slideViewPr>
    <p:cSldViewPr>
      <p:cViewPr varScale="1">
        <p:scale>
          <a:sx n="65" d="100"/>
          <a:sy n="65" d="100"/>
        </p:scale>
        <p:origin x="-96" y="-726"/>
      </p:cViewPr>
      <p:guideLst>
        <p:guide orient="horz" pos="391"/>
        <p:guide orient="horz" pos="2795"/>
        <p:guide orient="horz" pos="4110"/>
        <p:guide pos="2880"/>
        <p:guide pos="5507"/>
        <p:guide pos="1127"/>
        <p:guide pos="267"/>
        <p:guide pos="14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0F77BF-FBF3-42D7-99F5-BB5CC9011B6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6052BE7-8026-4FAC-9232-AE070B217699}">
      <dgm:prSet phldrT="[텍스트]" custT="1"/>
      <dgm:spPr>
        <a:gradFill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</a:gradFill>
        <a:ln w="12700">
          <a:noFill/>
        </a:ln>
        <a:effectLst>
          <a:outerShdw blurRad="127000" dist="76200" dir="5400000" algn="t" rotWithShape="0">
            <a:prstClr val="black">
              <a:alpha val="30000"/>
            </a:prstClr>
          </a:outerShdw>
          <a:reflection stA="60000" endPos="650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pPr marL="0" algn="ctr" defTabSz="914400" rtl="0" eaLnBrk="1" latinLnBrk="1" hangingPunct="1"/>
          <a:r>
            <a:rPr lang="ko-KR" altLang="en-US" sz="16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프로그램의 블록도 및 명세서 제작</a:t>
          </a:r>
          <a:endParaRPr lang="ko-KR" altLang="en-US" sz="1600" kern="120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latin typeface="+mn-lt"/>
            <a:ea typeface="+mn-ea"/>
            <a:cs typeface="+mn-cs"/>
          </a:endParaRPr>
        </a:p>
      </dgm:t>
    </dgm:pt>
    <dgm:pt modelId="{131D1EB8-D9DA-46C4-8757-BE38F4348AA8}" type="parTrans" cxnId="{10685125-9EF1-47F9-A26A-529E02C15D55}">
      <dgm:prSet/>
      <dgm:spPr/>
      <dgm:t>
        <a:bodyPr/>
        <a:lstStyle/>
        <a:p>
          <a:pPr latinLnBrk="1"/>
          <a:endParaRPr lang="ko-KR" altLang="en-US"/>
        </a:p>
      </dgm:t>
    </dgm:pt>
    <dgm:pt modelId="{E8859A2D-41A9-4FA0-92BA-5CA3664BCB0A}" type="sibTrans" cxnId="{10685125-9EF1-47F9-A26A-529E02C15D55}">
      <dgm:prSet/>
      <dgm:spPr/>
      <dgm:t>
        <a:bodyPr/>
        <a:lstStyle/>
        <a:p>
          <a:pPr latinLnBrk="1"/>
          <a:endParaRPr lang="ko-KR" altLang="en-US"/>
        </a:p>
      </dgm:t>
    </dgm:pt>
    <dgm:pt modelId="{ABD9CC9A-BB33-43F0-BC18-57E73A8C77E8}">
      <dgm:prSet phldrT="[텍스트]" custT="1"/>
      <dgm:spPr>
        <a:gradFill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</a:gradFill>
        <a:ln w="12700">
          <a:noFill/>
        </a:ln>
        <a:effectLst>
          <a:outerShdw blurRad="127000" dist="76200" dir="5400000" algn="t" rotWithShape="0">
            <a:prstClr val="black">
              <a:alpha val="30000"/>
            </a:prstClr>
          </a:outerShdw>
          <a:reflection stA="60000" endPos="650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pPr marL="0" algn="ctr" defTabSz="914400" rtl="0" eaLnBrk="1" latinLnBrk="1" hangingPunct="1"/>
          <a:r>
            <a:rPr lang="en-US" altLang="ko-KR" sz="16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C</a:t>
          </a:r>
          <a:r>
            <a:rPr lang="ko-KR" altLang="en-US" sz="16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언어의 동작 순서 이해</a:t>
          </a:r>
          <a:endParaRPr lang="ko-KR" altLang="en-US" sz="1600" kern="120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latin typeface="+mn-lt"/>
            <a:ea typeface="+mn-ea"/>
            <a:cs typeface="+mn-cs"/>
          </a:endParaRPr>
        </a:p>
      </dgm:t>
    </dgm:pt>
    <dgm:pt modelId="{655AAA38-FBDE-4F0B-A658-5F77DE741E57}" type="parTrans" cxnId="{1A711169-4B5E-4A6C-88A8-52691DB00741}">
      <dgm:prSet/>
      <dgm:spPr/>
      <dgm:t>
        <a:bodyPr/>
        <a:lstStyle/>
        <a:p>
          <a:pPr latinLnBrk="1"/>
          <a:endParaRPr lang="ko-KR" altLang="en-US"/>
        </a:p>
      </dgm:t>
    </dgm:pt>
    <dgm:pt modelId="{AE74F2C2-C3EA-4C16-8966-6AA0EA2912C0}" type="sibTrans" cxnId="{1A711169-4B5E-4A6C-88A8-52691DB00741}">
      <dgm:prSet/>
      <dgm:spPr/>
      <dgm:t>
        <a:bodyPr/>
        <a:lstStyle/>
        <a:p>
          <a:pPr latinLnBrk="1"/>
          <a:endParaRPr lang="ko-KR" altLang="en-US"/>
        </a:p>
      </dgm:t>
    </dgm:pt>
    <dgm:pt modelId="{0E463449-EF3B-44C3-846E-1AA646F5AF25}">
      <dgm:prSet phldrT="[텍스트]" custT="1"/>
      <dgm:spPr>
        <a:gradFill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</a:gradFill>
        <a:ln w="12700">
          <a:noFill/>
        </a:ln>
        <a:effectLst>
          <a:outerShdw blurRad="127000" dist="76200" dir="5400000" algn="t" rotWithShape="0">
            <a:prstClr val="black">
              <a:alpha val="30000"/>
            </a:prstClr>
          </a:outerShdw>
          <a:reflection stA="60000" endPos="650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pPr marL="0" algn="ctr" defTabSz="914400" rtl="0" eaLnBrk="1" latinLnBrk="1" hangingPunct="1"/>
          <a:r>
            <a:rPr lang="en-US" altLang="ko-KR" sz="16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API</a:t>
          </a:r>
          <a:r>
            <a:rPr lang="ko-KR" altLang="en-US" sz="16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함수 구동 방식 이해</a:t>
          </a:r>
          <a:endParaRPr lang="ko-KR" altLang="en-US" sz="1600" kern="120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latin typeface="+mn-lt"/>
            <a:ea typeface="+mn-ea"/>
            <a:cs typeface="+mn-cs"/>
          </a:endParaRPr>
        </a:p>
      </dgm:t>
    </dgm:pt>
    <dgm:pt modelId="{E3822F02-A047-4D4D-A1E1-F9107F006F72}" type="parTrans" cxnId="{4B76002E-CDB9-4143-B706-052B6EFD7B63}">
      <dgm:prSet/>
      <dgm:spPr/>
      <dgm:t>
        <a:bodyPr/>
        <a:lstStyle/>
        <a:p>
          <a:pPr latinLnBrk="1"/>
          <a:endParaRPr lang="ko-KR" altLang="en-US"/>
        </a:p>
      </dgm:t>
    </dgm:pt>
    <dgm:pt modelId="{27F4B6C0-ED25-4274-A679-7A333BC2C693}" type="sibTrans" cxnId="{4B76002E-CDB9-4143-B706-052B6EFD7B63}">
      <dgm:prSet/>
      <dgm:spPr/>
      <dgm:t>
        <a:bodyPr/>
        <a:lstStyle/>
        <a:p>
          <a:pPr latinLnBrk="1"/>
          <a:endParaRPr lang="ko-KR" altLang="en-US"/>
        </a:p>
      </dgm:t>
    </dgm:pt>
    <dgm:pt modelId="{220A89C0-CDFE-41BB-943E-A0B6CE021B36}">
      <dgm:prSet phldrT="[텍스트]" custT="1"/>
      <dgm:spPr>
        <a:gradFill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</a:gradFill>
        <a:ln w="12700">
          <a:noFill/>
        </a:ln>
        <a:effectLst>
          <a:outerShdw blurRad="127000" dist="76200" dir="5400000" algn="t" rotWithShape="0">
            <a:prstClr val="black">
              <a:alpha val="30000"/>
            </a:prstClr>
          </a:outerShdw>
          <a:reflection stA="60000" endPos="650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pPr rtl="0" eaLnBrk="1" latinLnBrk="1" hangingPunct="1"/>
          <a:r>
            <a:rPr lang="en-US" altLang="ko-KR" sz="1600" dirty="0" err="1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Programing</a:t>
          </a:r>
          <a:r>
            <a:rPr lang="en-US" altLang="ko-KR" sz="16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 </a:t>
          </a:r>
          <a:r>
            <a:rPr lang="ko-KR" altLang="en-US" sz="16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및 코딩</a:t>
          </a:r>
          <a:endParaRPr lang="ko-KR" altLang="en-US" sz="160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latin typeface="+mn-lt"/>
            <a:ea typeface="+mn-ea"/>
            <a:cs typeface="+mn-cs"/>
          </a:endParaRPr>
        </a:p>
      </dgm:t>
    </dgm:pt>
    <dgm:pt modelId="{CF23E34A-8B5A-46B3-9F47-AC9A9A079E17}" type="parTrans" cxnId="{FF5F9B8D-28BA-4D5C-9EAC-0E89B3EF23D2}">
      <dgm:prSet/>
      <dgm:spPr/>
      <dgm:t>
        <a:bodyPr/>
        <a:lstStyle/>
        <a:p>
          <a:pPr latinLnBrk="1"/>
          <a:endParaRPr lang="ko-KR" altLang="en-US"/>
        </a:p>
      </dgm:t>
    </dgm:pt>
    <dgm:pt modelId="{8B447489-8917-439A-A515-8FD56A22F97C}" type="sibTrans" cxnId="{FF5F9B8D-28BA-4D5C-9EAC-0E89B3EF23D2}">
      <dgm:prSet/>
      <dgm:spPr/>
      <dgm:t>
        <a:bodyPr/>
        <a:lstStyle/>
        <a:p>
          <a:pPr latinLnBrk="1"/>
          <a:endParaRPr lang="ko-KR" altLang="en-US"/>
        </a:p>
      </dgm:t>
    </dgm:pt>
    <dgm:pt modelId="{0EFBBB6A-C611-44DB-B1F9-0D908952FFF2}">
      <dgm:prSet phldrT="[텍스트]" custT="1"/>
      <dgm:spPr>
        <a:gradFill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</a:gradFill>
        <a:ln w="12700">
          <a:noFill/>
        </a:ln>
        <a:effectLst>
          <a:outerShdw blurRad="127000" dist="76200" dir="5400000" algn="t" rotWithShape="0">
            <a:prstClr val="black">
              <a:alpha val="30000"/>
            </a:prstClr>
          </a:outerShdw>
          <a:reflection stA="60000" endPos="650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pPr rtl="0" eaLnBrk="1" latinLnBrk="1" hangingPunct="1"/>
          <a:r>
            <a:rPr lang="ko-KR" altLang="en-US" sz="16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목표 달성 확인 및 추가 방안 개선</a:t>
          </a:r>
          <a:endParaRPr lang="ko-KR" altLang="en-US" sz="160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latin typeface="+mn-lt"/>
            <a:ea typeface="+mn-ea"/>
            <a:cs typeface="+mn-cs"/>
          </a:endParaRPr>
        </a:p>
      </dgm:t>
    </dgm:pt>
    <dgm:pt modelId="{A5E38745-129D-46A9-B4F4-E2253643C720}" type="sibTrans" cxnId="{E41F4225-E954-48F1-9DC8-BD03B1DB4625}">
      <dgm:prSet/>
      <dgm:spPr/>
      <dgm:t>
        <a:bodyPr/>
        <a:lstStyle/>
        <a:p>
          <a:pPr latinLnBrk="1"/>
          <a:endParaRPr lang="ko-KR" altLang="en-US"/>
        </a:p>
      </dgm:t>
    </dgm:pt>
    <dgm:pt modelId="{BCEB4DB9-FF66-4ADE-A8A4-1FF92BC9427A}" type="parTrans" cxnId="{E41F4225-E954-48F1-9DC8-BD03B1DB4625}">
      <dgm:prSet/>
      <dgm:spPr/>
      <dgm:t>
        <a:bodyPr/>
        <a:lstStyle/>
        <a:p>
          <a:pPr latinLnBrk="1"/>
          <a:endParaRPr lang="ko-KR" altLang="en-US"/>
        </a:p>
      </dgm:t>
    </dgm:pt>
    <dgm:pt modelId="{B91542C2-B87F-4AD1-849A-FAF3B9486123}">
      <dgm:prSet phldrT="[텍스트]" custT="1"/>
      <dgm:spPr>
        <a:gradFill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</a:gradFill>
        <a:ln w="12700">
          <a:noFill/>
        </a:ln>
        <a:effectLst>
          <a:outerShdw blurRad="127000" dist="76200" dir="5400000" algn="t" rotWithShape="0">
            <a:prstClr val="black">
              <a:alpha val="30000"/>
            </a:prstClr>
          </a:outerShdw>
          <a:reflection stA="60000" endPos="650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pPr rtl="0" eaLnBrk="1" latinLnBrk="1" hangingPunct="1"/>
          <a:r>
            <a:rPr lang="en-US" altLang="ko-KR" sz="16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Simulation </a:t>
          </a:r>
          <a:r>
            <a:rPr lang="ko-KR" altLang="en-US" sz="16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및 성능 개선</a:t>
          </a:r>
          <a:endParaRPr lang="ko-KR" altLang="en-US" sz="160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latin typeface="+mn-lt"/>
            <a:ea typeface="+mn-ea"/>
            <a:cs typeface="+mn-cs"/>
          </a:endParaRPr>
        </a:p>
      </dgm:t>
    </dgm:pt>
    <dgm:pt modelId="{109E0C2B-6DE6-4EFE-BB08-665BF5FD8353}" type="sibTrans" cxnId="{CD2790B3-A233-414E-A512-2CD531D2E92E}">
      <dgm:prSet/>
      <dgm:spPr/>
      <dgm:t>
        <a:bodyPr/>
        <a:lstStyle/>
        <a:p>
          <a:pPr latinLnBrk="1"/>
          <a:endParaRPr lang="ko-KR" altLang="en-US"/>
        </a:p>
      </dgm:t>
    </dgm:pt>
    <dgm:pt modelId="{949FD757-9C5A-46EC-88AC-0C7AF7E9B644}" type="parTrans" cxnId="{CD2790B3-A233-414E-A512-2CD531D2E92E}">
      <dgm:prSet/>
      <dgm:spPr/>
      <dgm:t>
        <a:bodyPr/>
        <a:lstStyle/>
        <a:p>
          <a:pPr latinLnBrk="1"/>
          <a:endParaRPr lang="ko-KR" altLang="en-US"/>
        </a:p>
      </dgm:t>
    </dgm:pt>
    <dgm:pt modelId="{45E4D529-4E05-4E61-B2D4-4A70C40BDA2F}" type="pres">
      <dgm:prSet presAssocID="{080F77BF-FBF3-42D7-99F5-BB5CC9011B6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A57B10-6407-421F-8549-3501F8FD2036}" type="pres">
      <dgm:prSet presAssocID="{36052BE7-8026-4FAC-9232-AE070B217699}" presName="root1" presStyleCnt="0"/>
      <dgm:spPr/>
    </dgm:pt>
    <dgm:pt modelId="{A844B620-AC2A-4DDC-A271-ADFE72F630F0}" type="pres">
      <dgm:prSet presAssocID="{36052BE7-8026-4FAC-9232-AE070B217699}" presName="LevelOneTextNode" presStyleLbl="node0" presStyleIdx="0" presStyleCnt="3" custLinFactNeighborX="1834" custLinFactNeighborY="-58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F52AD64-0E95-4F23-8170-55ACBCFC799E}" type="pres">
      <dgm:prSet presAssocID="{36052BE7-8026-4FAC-9232-AE070B217699}" presName="level2hierChild" presStyleCnt="0"/>
      <dgm:spPr/>
    </dgm:pt>
    <dgm:pt modelId="{62984A57-0D3C-46A3-988F-B87BCFA981CB}" type="pres">
      <dgm:prSet presAssocID="{0E463449-EF3B-44C3-846E-1AA646F5AF25}" presName="root1" presStyleCnt="0"/>
      <dgm:spPr/>
    </dgm:pt>
    <dgm:pt modelId="{3199EA35-3710-4415-A47F-68A4CFCC3F2A}" type="pres">
      <dgm:prSet presAssocID="{0E463449-EF3B-44C3-846E-1AA646F5AF25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5A6417-4598-4DC8-87FB-4B292ACF7FC7}" type="pres">
      <dgm:prSet presAssocID="{0E463449-EF3B-44C3-846E-1AA646F5AF25}" presName="level2hierChild" presStyleCnt="0"/>
      <dgm:spPr/>
    </dgm:pt>
    <dgm:pt modelId="{AFDE1933-895C-454F-A966-CAF2AA105A45}" type="pres">
      <dgm:prSet presAssocID="{CF23E34A-8B5A-46B3-9F47-AC9A9A079E17}" presName="conn2-1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74D13F2D-0CDD-4762-8106-6CCE11AB1A7F}" type="pres">
      <dgm:prSet presAssocID="{CF23E34A-8B5A-46B3-9F47-AC9A9A079E17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4EDF105B-CB33-4E2A-A467-07C4C737A7AD}" type="pres">
      <dgm:prSet presAssocID="{220A89C0-CDFE-41BB-943E-A0B6CE021B36}" presName="root2" presStyleCnt="0"/>
      <dgm:spPr/>
    </dgm:pt>
    <dgm:pt modelId="{A6E00769-4311-4446-AD2E-37AD1413647A}" type="pres">
      <dgm:prSet presAssocID="{220A89C0-CDFE-41BB-943E-A0B6CE021B36}" presName="LevelTwoTextNode" presStyleLbl="node2" presStyleIdx="0" presStyleCnt="1" custLinFactNeighborX="1834" custLinFactNeighborY="-58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345C17-3C10-4FAE-8841-C9CEFDA837DA}" type="pres">
      <dgm:prSet presAssocID="{220A89C0-CDFE-41BB-943E-A0B6CE021B36}" presName="level3hierChild" presStyleCnt="0"/>
      <dgm:spPr/>
    </dgm:pt>
    <dgm:pt modelId="{31A4DB86-4094-48B8-A7D8-DDA6B8BFC728}" type="pres">
      <dgm:prSet presAssocID="{949FD757-9C5A-46EC-88AC-0C7AF7E9B644}" presName="conn2-1" presStyleLbl="parChTrans1D3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F807B258-0E27-4C69-9C59-A7D355F878BB}" type="pres">
      <dgm:prSet presAssocID="{949FD757-9C5A-46EC-88AC-0C7AF7E9B644}" presName="connTx" presStyleLbl="parChTrans1D3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A5BDEC9E-C500-49F8-8216-1DDC398B873D}" type="pres">
      <dgm:prSet presAssocID="{B91542C2-B87F-4AD1-849A-FAF3B9486123}" presName="root2" presStyleCnt="0"/>
      <dgm:spPr/>
    </dgm:pt>
    <dgm:pt modelId="{DD3A7CD7-49F7-4C37-8FE2-B6DDED3AE281}" type="pres">
      <dgm:prSet presAssocID="{B91542C2-B87F-4AD1-849A-FAF3B9486123}" presName="LevelTwoTextNode" presStyleLbl="node3" presStyleIdx="0" presStyleCnt="1" custLinFactNeighborX="1834" custLinFactNeighborY="-58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A3BAFD-9E74-47F8-A78F-A21E15CEBBB9}" type="pres">
      <dgm:prSet presAssocID="{B91542C2-B87F-4AD1-849A-FAF3B9486123}" presName="level3hierChild" presStyleCnt="0"/>
      <dgm:spPr/>
    </dgm:pt>
    <dgm:pt modelId="{EFF4E65E-247E-4992-B3FA-2A06ADC6E29C}" type="pres">
      <dgm:prSet presAssocID="{BCEB4DB9-FF66-4ADE-A8A4-1FF92BC9427A}" presName="conn2-1" presStyleLbl="parChTrans1D4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AA2DE837-F870-40F5-8D0D-622F0D06C6DD}" type="pres">
      <dgm:prSet presAssocID="{BCEB4DB9-FF66-4ADE-A8A4-1FF92BC9427A}" presName="connTx" presStyleLbl="parChTrans1D4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9FC672DF-D285-4DE4-8262-3E3A64D8D7B0}" type="pres">
      <dgm:prSet presAssocID="{0EFBBB6A-C611-44DB-B1F9-0D908952FFF2}" presName="root2" presStyleCnt="0"/>
      <dgm:spPr/>
    </dgm:pt>
    <dgm:pt modelId="{35ECA514-C911-4E29-8AFE-2F336ABAD823}" type="pres">
      <dgm:prSet presAssocID="{0EFBBB6A-C611-44DB-B1F9-0D908952FFF2}" presName="LevelTwoTextNode" presStyleLbl="node4" presStyleIdx="0" presStyleCnt="1" custLinFactNeighborX="1834" custLinFactNeighborY="-58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A3E51F-F9F0-4104-8EF6-42D0E242DE5A}" type="pres">
      <dgm:prSet presAssocID="{0EFBBB6A-C611-44DB-B1F9-0D908952FFF2}" presName="level3hierChild" presStyleCnt="0"/>
      <dgm:spPr/>
    </dgm:pt>
    <dgm:pt modelId="{F14FEB04-3408-46CB-8411-F156F6D0D3B2}" type="pres">
      <dgm:prSet presAssocID="{ABD9CC9A-BB33-43F0-BC18-57E73A8C77E8}" presName="root1" presStyleCnt="0"/>
      <dgm:spPr/>
    </dgm:pt>
    <dgm:pt modelId="{B089EF35-1364-4199-AF8F-BE02CA78B635}" type="pres">
      <dgm:prSet presAssocID="{ABD9CC9A-BB33-43F0-BC18-57E73A8C77E8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117750-E82B-4D36-8E5F-50884CB14A47}" type="pres">
      <dgm:prSet presAssocID="{ABD9CC9A-BB33-43F0-BC18-57E73A8C77E8}" presName="level2hierChild" presStyleCnt="0"/>
      <dgm:spPr/>
    </dgm:pt>
  </dgm:ptLst>
  <dgm:cxnLst>
    <dgm:cxn modelId="{C73CCF3F-C99A-4A9D-8F9B-EC2F87F0AEAA}" type="presOf" srcId="{0E463449-EF3B-44C3-846E-1AA646F5AF25}" destId="{3199EA35-3710-4415-A47F-68A4CFCC3F2A}" srcOrd="0" destOrd="0" presId="urn:microsoft.com/office/officeart/2005/8/layout/hierarchy2"/>
    <dgm:cxn modelId="{92007F05-1B98-4A01-B9B3-C2BAFA143F6E}" type="presOf" srcId="{220A89C0-CDFE-41BB-943E-A0B6CE021B36}" destId="{A6E00769-4311-4446-AD2E-37AD1413647A}" srcOrd="0" destOrd="0" presId="urn:microsoft.com/office/officeart/2005/8/layout/hierarchy2"/>
    <dgm:cxn modelId="{4B76002E-CDB9-4143-B706-052B6EFD7B63}" srcId="{080F77BF-FBF3-42D7-99F5-BB5CC9011B68}" destId="{0E463449-EF3B-44C3-846E-1AA646F5AF25}" srcOrd="1" destOrd="0" parTransId="{E3822F02-A047-4D4D-A1E1-F9107F006F72}" sibTransId="{27F4B6C0-ED25-4274-A679-7A333BC2C693}"/>
    <dgm:cxn modelId="{1D25FF6B-AFAE-4A78-B3AB-E5CEE1F3A88A}" type="presOf" srcId="{B91542C2-B87F-4AD1-849A-FAF3B9486123}" destId="{DD3A7CD7-49F7-4C37-8FE2-B6DDED3AE281}" srcOrd="0" destOrd="0" presId="urn:microsoft.com/office/officeart/2005/8/layout/hierarchy2"/>
    <dgm:cxn modelId="{EA1C6461-EDFC-43E2-83C1-CCBB2485CACC}" type="presOf" srcId="{BCEB4DB9-FF66-4ADE-A8A4-1FF92BC9427A}" destId="{AA2DE837-F870-40F5-8D0D-622F0D06C6DD}" srcOrd="1" destOrd="0" presId="urn:microsoft.com/office/officeart/2005/8/layout/hierarchy2"/>
    <dgm:cxn modelId="{1A711169-4B5E-4A6C-88A8-52691DB00741}" srcId="{080F77BF-FBF3-42D7-99F5-BB5CC9011B68}" destId="{ABD9CC9A-BB33-43F0-BC18-57E73A8C77E8}" srcOrd="2" destOrd="0" parTransId="{655AAA38-FBDE-4F0B-A658-5F77DE741E57}" sibTransId="{AE74F2C2-C3EA-4C16-8966-6AA0EA2912C0}"/>
    <dgm:cxn modelId="{FF5F9B8D-28BA-4D5C-9EAC-0E89B3EF23D2}" srcId="{0E463449-EF3B-44C3-846E-1AA646F5AF25}" destId="{220A89C0-CDFE-41BB-943E-A0B6CE021B36}" srcOrd="0" destOrd="0" parTransId="{CF23E34A-8B5A-46B3-9F47-AC9A9A079E17}" sibTransId="{8B447489-8917-439A-A515-8FD56A22F97C}"/>
    <dgm:cxn modelId="{A02C4AE8-75EC-4618-BFCA-311007DF3A76}" type="presOf" srcId="{CF23E34A-8B5A-46B3-9F47-AC9A9A079E17}" destId="{74D13F2D-0CDD-4762-8106-6CCE11AB1A7F}" srcOrd="1" destOrd="0" presId="urn:microsoft.com/office/officeart/2005/8/layout/hierarchy2"/>
    <dgm:cxn modelId="{A3564538-4EBF-4004-B97E-05D50563CF4D}" type="presOf" srcId="{CF23E34A-8B5A-46B3-9F47-AC9A9A079E17}" destId="{AFDE1933-895C-454F-A966-CAF2AA105A45}" srcOrd="0" destOrd="0" presId="urn:microsoft.com/office/officeart/2005/8/layout/hierarchy2"/>
    <dgm:cxn modelId="{F47A6439-B842-4038-90D2-A9A70E273B56}" type="presOf" srcId="{949FD757-9C5A-46EC-88AC-0C7AF7E9B644}" destId="{F807B258-0E27-4C69-9C59-A7D355F878BB}" srcOrd="1" destOrd="0" presId="urn:microsoft.com/office/officeart/2005/8/layout/hierarchy2"/>
    <dgm:cxn modelId="{10685125-9EF1-47F9-A26A-529E02C15D55}" srcId="{080F77BF-FBF3-42D7-99F5-BB5CC9011B68}" destId="{36052BE7-8026-4FAC-9232-AE070B217699}" srcOrd="0" destOrd="0" parTransId="{131D1EB8-D9DA-46C4-8757-BE38F4348AA8}" sibTransId="{E8859A2D-41A9-4FA0-92BA-5CA3664BCB0A}"/>
    <dgm:cxn modelId="{E41F4225-E954-48F1-9DC8-BD03B1DB4625}" srcId="{B91542C2-B87F-4AD1-849A-FAF3B9486123}" destId="{0EFBBB6A-C611-44DB-B1F9-0D908952FFF2}" srcOrd="0" destOrd="0" parTransId="{BCEB4DB9-FF66-4ADE-A8A4-1FF92BC9427A}" sibTransId="{A5E38745-129D-46A9-B4F4-E2253643C720}"/>
    <dgm:cxn modelId="{9BDE2825-3419-43F8-94FC-411DC5BC6246}" type="presOf" srcId="{ABD9CC9A-BB33-43F0-BC18-57E73A8C77E8}" destId="{B089EF35-1364-4199-AF8F-BE02CA78B635}" srcOrd="0" destOrd="0" presId="urn:microsoft.com/office/officeart/2005/8/layout/hierarchy2"/>
    <dgm:cxn modelId="{CD2790B3-A233-414E-A512-2CD531D2E92E}" srcId="{220A89C0-CDFE-41BB-943E-A0B6CE021B36}" destId="{B91542C2-B87F-4AD1-849A-FAF3B9486123}" srcOrd="0" destOrd="0" parTransId="{949FD757-9C5A-46EC-88AC-0C7AF7E9B644}" sibTransId="{109E0C2B-6DE6-4EFE-BB08-665BF5FD8353}"/>
    <dgm:cxn modelId="{DA99131F-EC45-4D4E-AC06-90B02C9DB2C6}" type="presOf" srcId="{949FD757-9C5A-46EC-88AC-0C7AF7E9B644}" destId="{31A4DB86-4094-48B8-A7D8-DDA6B8BFC728}" srcOrd="0" destOrd="0" presId="urn:microsoft.com/office/officeart/2005/8/layout/hierarchy2"/>
    <dgm:cxn modelId="{BA299400-AFF6-40DA-928C-6E93FDDABDE1}" type="presOf" srcId="{0EFBBB6A-C611-44DB-B1F9-0D908952FFF2}" destId="{35ECA514-C911-4E29-8AFE-2F336ABAD823}" srcOrd="0" destOrd="0" presId="urn:microsoft.com/office/officeart/2005/8/layout/hierarchy2"/>
    <dgm:cxn modelId="{62D3107D-F1B9-45A9-B3E3-7009DA34773D}" type="presOf" srcId="{BCEB4DB9-FF66-4ADE-A8A4-1FF92BC9427A}" destId="{EFF4E65E-247E-4992-B3FA-2A06ADC6E29C}" srcOrd="0" destOrd="0" presId="urn:microsoft.com/office/officeart/2005/8/layout/hierarchy2"/>
    <dgm:cxn modelId="{E562BCBD-5252-4D61-A95C-FC5BA05C989B}" type="presOf" srcId="{36052BE7-8026-4FAC-9232-AE070B217699}" destId="{A844B620-AC2A-4DDC-A271-ADFE72F630F0}" srcOrd="0" destOrd="0" presId="urn:microsoft.com/office/officeart/2005/8/layout/hierarchy2"/>
    <dgm:cxn modelId="{C0D1DED1-57C8-4437-ABD8-824456CC9F90}" type="presOf" srcId="{080F77BF-FBF3-42D7-99F5-BB5CC9011B68}" destId="{45E4D529-4E05-4E61-B2D4-4A70C40BDA2F}" srcOrd="0" destOrd="0" presId="urn:microsoft.com/office/officeart/2005/8/layout/hierarchy2"/>
    <dgm:cxn modelId="{A3739710-F781-4EF8-9F15-C903E3D7881F}" type="presParOf" srcId="{45E4D529-4E05-4E61-B2D4-4A70C40BDA2F}" destId="{03A57B10-6407-421F-8549-3501F8FD2036}" srcOrd="0" destOrd="0" presId="urn:microsoft.com/office/officeart/2005/8/layout/hierarchy2"/>
    <dgm:cxn modelId="{708F1DC8-6547-47FA-BBFF-8E62257E7D6F}" type="presParOf" srcId="{03A57B10-6407-421F-8549-3501F8FD2036}" destId="{A844B620-AC2A-4DDC-A271-ADFE72F630F0}" srcOrd="0" destOrd="0" presId="urn:microsoft.com/office/officeart/2005/8/layout/hierarchy2"/>
    <dgm:cxn modelId="{BB582DC1-C8C6-4FA6-B2BB-1350C2AB9E81}" type="presParOf" srcId="{03A57B10-6407-421F-8549-3501F8FD2036}" destId="{CF52AD64-0E95-4F23-8170-55ACBCFC799E}" srcOrd="1" destOrd="0" presId="urn:microsoft.com/office/officeart/2005/8/layout/hierarchy2"/>
    <dgm:cxn modelId="{F0CB97D2-83D6-4997-89F6-EEE94CA434AB}" type="presParOf" srcId="{45E4D529-4E05-4E61-B2D4-4A70C40BDA2F}" destId="{62984A57-0D3C-46A3-988F-B87BCFA981CB}" srcOrd="1" destOrd="0" presId="urn:microsoft.com/office/officeart/2005/8/layout/hierarchy2"/>
    <dgm:cxn modelId="{623BA4F3-A5E5-4ED7-9D63-F07FD8D044DB}" type="presParOf" srcId="{62984A57-0D3C-46A3-988F-B87BCFA981CB}" destId="{3199EA35-3710-4415-A47F-68A4CFCC3F2A}" srcOrd="0" destOrd="0" presId="urn:microsoft.com/office/officeart/2005/8/layout/hierarchy2"/>
    <dgm:cxn modelId="{D21CFFCE-54A8-4C5D-9F19-FE964EE1C093}" type="presParOf" srcId="{62984A57-0D3C-46A3-988F-B87BCFA981CB}" destId="{445A6417-4598-4DC8-87FB-4B292ACF7FC7}" srcOrd="1" destOrd="0" presId="urn:microsoft.com/office/officeart/2005/8/layout/hierarchy2"/>
    <dgm:cxn modelId="{F9A77F58-C809-46B7-A0C3-CA88366F8DCD}" type="presParOf" srcId="{445A6417-4598-4DC8-87FB-4B292ACF7FC7}" destId="{AFDE1933-895C-454F-A966-CAF2AA105A45}" srcOrd="0" destOrd="0" presId="urn:microsoft.com/office/officeart/2005/8/layout/hierarchy2"/>
    <dgm:cxn modelId="{29AB8DE5-0F24-49AC-A4AC-4A951FC70C1C}" type="presParOf" srcId="{AFDE1933-895C-454F-A966-CAF2AA105A45}" destId="{74D13F2D-0CDD-4762-8106-6CCE11AB1A7F}" srcOrd="0" destOrd="0" presId="urn:microsoft.com/office/officeart/2005/8/layout/hierarchy2"/>
    <dgm:cxn modelId="{7DF92ABB-A5DB-4D50-97F1-78A7393B35E4}" type="presParOf" srcId="{445A6417-4598-4DC8-87FB-4B292ACF7FC7}" destId="{4EDF105B-CB33-4E2A-A467-07C4C737A7AD}" srcOrd="1" destOrd="0" presId="urn:microsoft.com/office/officeart/2005/8/layout/hierarchy2"/>
    <dgm:cxn modelId="{0BA5F02C-430C-4ED8-BB9F-17EB0B39BBFF}" type="presParOf" srcId="{4EDF105B-CB33-4E2A-A467-07C4C737A7AD}" destId="{A6E00769-4311-4446-AD2E-37AD1413647A}" srcOrd="0" destOrd="0" presId="urn:microsoft.com/office/officeart/2005/8/layout/hierarchy2"/>
    <dgm:cxn modelId="{7D989275-8FBD-430A-8154-4023E0514265}" type="presParOf" srcId="{4EDF105B-CB33-4E2A-A467-07C4C737A7AD}" destId="{EB345C17-3C10-4FAE-8841-C9CEFDA837DA}" srcOrd="1" destOrd="0" presId="urn:microsoft.com/office/officeart/2005/8/layout/hierarchy2"/>
    <dgm:cxn modelId="{B06FF671-C5C7-4F6D-B926-BE15D090D94D}" type="presParOf" srcId="{EB345C17-3C10-4FAE-8841-C9CEFDA837DA}" destId="{31A4DB86-4094-48B8-A7D8-DDA6B8BFC728}" srcOrd="0" destOrd="0" presId="urn:microsoft.com/office/officeart/2005/8/layout/hierarchy2"/>
    <dgm:cxn modelId="{2B8B510C-CB63-4CCE-99E8-53C29901973F}" type="presParOf" srcId="{31A4DB86-4094-48B8-A7D8-DDA6B8BFC728}" destId="{F807B258-0E27-4C69-9C59-A7D355F878BB}" srcOrd="0" destOrd="0" presId="urn:microsoft.com/office/officeart/2005/8/layout/hierarchy2"/>
    <dgm:cxn modelId="{BB8EE5F4-2D28-4935-92F0-9D709DCEA504}" type="presParOf" srcId="{EB345C17-3C10-4FAE-8841-C9CEFDA837DA}" destId="{A5BDEC9E-C500-49F8-8216-1DDC398B873D}" srcOrd="1" destOrd="0" presId="urn:microsoft.com/office/officeart/2005/8/layout/hierarchy2"/>
    <dgm:cxn modelId="{706EE960-60CC-4614-82C2-4F655E8D8989}" type="presParOf" srcId="{A5BDEC9E-C500-49F8-8216-1DDC398B873D}" destId="{DD3A7CD7-49F7-4C37-8FE2-B6DDED3AE281}" srcOrd="0" destOrd="0" presId="urn:microsoft.com/office/officeart/2005/8/layout/hierarchy2"/>
    <dgm:cxn modelId="{9937C62E-D73C-4A15-A7CD-27B17CEE0C21}" type="presParOf" srcId="{A5BDEC9E-C500-49F8-8216-1DDC398B873D}" destId="{3AA3BAFD-9E74-47F8-A78F-A21E15CEBBB9}" srcOrd="1" destOrd="0" presId="urn:microsoft.com/office/officeart/2005/8/layout/hierarchy2"/>
    <dgm:cxn modelId="{B556BB07-2A83-406F-918B-D1A9DF36C8F1}" type="presParOf" srcId="{3AA3BAFD-9E74-47F8-A78F-A21E15CEBBB9}" destId="{EFF4E65E-247E-4992-B3FA-2A06ADC6E29C}" srcOrd="0" destOrd="0" presId="urn:microsoft.com/office/officeart/2005/8/layout/hierarchy2"/>
    <dgm:cxn modelId="{2F75388E-FD9B-4A05-88C6-F80A40F84E19}" type="presParOf" srcId="{EFF4E65E-247E-4992-B3FA-2A06ADC6E29C}" destId="{AA2DE837-F870-40F5-8D0D-622F0D06C6DD}" srcOrd="0" destOrd="0" presId="urn:microsoft.com/office/officeart/2005/8/layout/hierarchy2"/>
    <dgm:cxn modelId="{0EA40B74-0272-49C2-8F06-D6787A2E8B92}" type="presParOf" srcId="{3AA3BAFD-9E74-47F8-A78F-A21E15CEBBB9}" destId="{9FC672DF-D285-4DE4-8262-3E3A64D8D7B0}" srcOrd="1" destOrd="0" presId="urn:microsoft.com/office/officeart/2005/8/layout/hierarchy2"/>
    <dgm:cxn modelId="{F729DEA5-10DD-4D6E-B0AE-0D0A27E45624}" type="presParOf" srcId="{9FC672DF-D285-4DE4-8262-3E3A64D8D7B0}" destId="{35ECA514-C911-4E29-8AFE-2F336ABAD823}" srcOrd="0" destOrd="0" presId="urn:microsoft.com/office/officeart/2005/8/layout/hierarchy2"/>
    <dgm:cxn modelId="{281DA6BF-F28F-4BAB-9AC3-401DC163E6F4}" type="presParOf" srcId="{9FC672DF-D285-4DE4-8262-3E3A64D8D7B0}" destId="{3EA3E51F-F9F0-4104-8EF6-42D0E242DE5A}" srcOrd="1" destOrd="0" presId="urn:microsoft.com/office/officeart/2005/8/layout/hierarchy2"/>
    <dgm:cxn modelId="{119EF894-B1EC-473D-B8C0-45F1DBBA5A8D}" type="presParOf" srcId="{45E4D529-4E05-4E61-B2D4-4A70C40BDA2F}" destId="{F14FEB04-3408-46CB-8411-F156F6D0D3B2}" srcOrd="2" destOrd="0" presId="urn:microsoft.com/office/officeart/2005/8/layout/hierarchy2"/>
    <dgm:cxn modelId="{94E464D5-CCF1-4C57-9BB6-70A0F50508F7}" type="presParOf" srcId="{F14FEB04-3408-46CB-8411-F156F6D0D3B2}" destId="{B089EF35-1364-4199-AF8F-BE02CA78B635}" srcOrd="0" destOrd="0" presId="urn:microsoft.com/office/officeart/2005/8/layout/hierarchy2"/>
    <dgm:cxn modelId="{00B88B66-8A9B-4573-B966-A7B79CF7FA83}" type="presParOf" srcId="{F14FEB04-3408-46CB-8411-F156F6D0D3B2}" destId="{74117750-E82B-4D36-8E5F-50884CB14A4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7F1755-8A01-49E1-BA06-1C8E233E3A22}" type="doc">
      <dgm:prSet loTypeId="urn:microsoft.com/office/officeart/2005/8/layout/target1" loCatId="relationship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pPr latinLnBrk="1"/>
          <a:endParaRPr lang="ko-KR" altLang="en-US"/>
        </a:p>
      </dgm:t>
    </dgm:pt>
    <dgm:pt modelId="{BBC98F57-E24A-4907-B486-082C4F3201B8}">
      <dgm:prSet phldrT="[텍스트]" custT="1"/>
      <dgm:spPr/>
      <dgm:t>
        <a:bodyPr/>
        <a:lstStyle/>
        <a:p>
          <a:pPr latinLnBrk="1"/>
          <a:r>
            <a:rPr lang="en-US" altLang="ko-KR" sz="2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Simulation </a:t>
          </a:r>
          <a:r>
            <a:rPr lang="ko-KR" altLang="en-US" sz="2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및 성능 개선</a:t>
          </a:r>
          <a:endParaRPr lang="ko-KR" altLang="en-US" sz="2000" b="1" kern="1200" spc="-20" dirty="0">
            <a:solidFill>
              <a:schemeClr val="bg1"/>
            </a:solidFill>
            <a:latin typeface="나눔고딕" pitchFamily="50" charset="-127"/>
            <a:ea typeface="나눔고딕" pitchFamily="50" charset="-127"/>
            <a:cs typeface="+mn-cs"/>
          </a:endParaRPr>
        </a:p>
      </dgm:t>
    </dgm:pt>
    <dgm:pt modelId="{08B7C05A-1503-4D69-BF56-1F23E917992F}" type="parTrans" cxnId="{BFB60287-34EF-4EEE-A1BF-7A90200E01A5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2B6DB816-5F6A-4776-AD78-9D158F4AB314}" type="sibTrans" cxnId="{BFB60287-34EF-4EEE-A1BF-7A90200E01A5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8B1CD6E6-A142-45E3-BE84-9E26382CCDF6}">
      <dgm:prSet phldrT="[텍스트]" custT="1"/>
      <dgm:spPr/>
      <dgm:t>
        <a:bodyPr/>
        <a:lstStyle/>
        <a:p>
          <a:pPr latinLnBrk="1"/>
          <a:r>
            <a:rPr lang="ko-KR" altLang="en-US" sz="2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기능적인 요소 구현 및 코딩</a:t>
          </a:r>
          <a:endParaRPr lang="ko-KR" altLang="en-US" sz="2000" b="1" kern="1200" spc="-20" dirty="0">
            <a:solidFill>
              <a:schemeClr val="bg1"/>
            </a:solidFill>
            <a:latin typeface="나눔고딕" pitchFamily="50" charset="-127"/>
            <a:ea typeface="나눔고딕" pitchFamily="50" charset="-127"/>
            <a:cs typeface="+mn-cs"/>
          </a:endParaRPr>
        </a:p>
      </dgm:t>
    </dgm:pt>
    <dgm:pt modelId="{905FD4DD-7F4B-4B3E-BB2E-383C3A9E8041}" type="parTrans" cxnId="{FE963D4D-89FB-4C95-B8CC-60F8BBA56F5D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52A61732-659E-48BB-8A5C-5261D356738F}" type="sibTrans" cxnId="{FE963D4D-89FB-4C95-B8CC-60F8BBA56F5D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438E3F4A-DEE4-41AE-BF7C-8567332B2AFE}">
      <dgm:prSet phldrT="[텍스트]" custT="1"/>
      <dgm:spPr/>
      <dgm:t>
        <a:bodyPr/>
        <a:lstStyle/>
        <a:p>
          <a:pPr latinLnBrk="1"/>
          <a:r>
            <a:rPr lang="ko-KR" altLang="en-US" sz="2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순서도 및 블록도 제작</a:t>
          </a:r>
          <a:endParaRPr lang="ko-KR" altLang="en-US" sz="2000" b="1" kern="1200" spc="-20" dirty="0">
            <a:solidFill>
              <a:schemeClr val="bg1"/>
            </a:solidFill>
            <a:latin typeface="나눔고딕" pitchFamily="50" charset="-127"/>
            <a:ea typeface="나눔고딕" pitchFamily="50" charset="-127"/>
            <a:cs typeface="+mn-cs"/>
          </a:endParaRPr>
        </a:p>
      </dgm:t>
    </dgm:pt>
    <dgm:pt modelId="{AC2086F3-9B06-47E7-8761-594694B7832B}" type="parTrans" cxnId="{32CB518C-AB53-426F-B67E-AEA02A935DFB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1056051B-3088-4CEF-B593-20FA71D04827}" type="sibTrans" cxnId="{32CB518C-AB53-426F-B67E-AEA02A935DFB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18C8F8FB-25EB-4397-A440-595A179581A3}">
      <dgm:prSet phldrT="[텍스트]" custT="1"/>
      <dgm:spPr/>
      <dgm:t>
        <a:bodyPr/>
        <a:lstStyle/>
        <a:p>
          <a:pPr latinLnBrk="1"/>
          <a:r>
            <a:rPr lang="ko-KR" altLang="en-US" sz="2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자료 조사</a:t>
          </a:r>
          <a:r>
            <a:rPr lang="en-US" altLang="ko-KR" sz="2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(API</a:t>
          </a:r>
          <a:r>
            <a:rPr lang="ko-KR" altLang="en-US" sz="2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함수  등</a:t>
          </a:r>
          <a:r>
            <a:rPr lang="en-US" altLang="ko-KR" sz="2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) </a:t>
          </a:r>
          <a:r>
            <a:rPr lang="ko-KR" altLang="en-US" sz="2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및 실험</a:t>
          </a:r>
          <a:endParaRPr lang="ko-KR" altLang="en-US" sz="2000" b="1" kern="1200" spc="-20" dirty="0">
            <a:solidFill>
              <a:schemeClr val="bg1"/>
            </a:solidFill>
            <a:latin typeface="나눔고딕" pitchFamily="50" charset="-127"/>
            <a:ea typeface="나눔고딕" pitchFamily="50" charset="-127"/>
            <a:cs typeface="+mn-cs"/>
          </a:endParaRPr>
        </a:p>
      </dgm:t>
    </dgm:pt>
    <dgm:pt modelId="{21857BBE-EB3B-413F-887A-AF095473546F}" type="parTrans" cxnId="{CFC37423-6829-49DC-9E17-60D994DBCA67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FDEAAEBD-AFD1-4D99-A915-4B5E33C5724E}" type="sibTrans" cxnId="{CFC37423-6829-49DC-9E17-60D994DBCA67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</a:endParaRPr>
        </a:p>
      </dgm:t>
    </dgm:pt>
    <dgm:pt modelId="{2AC6826E-DEE9-49AB-8822-F4AB553E853A}" type="pres">
      <dgm:prSet presAssocID="{707F1755-8A01-49E1-BA06-1C8E233E3A22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F1D298-661C-412B-B1D6-7941C5AF3BC3}" type="pres">
      <dgm:prSet presAssocID="{BBC98F57-E24A-4907-B486-082C4F3201B8}" presName="circle1" presStyleLbl="lnNode1" presStyleIdx="0" presStyleCnt="4" custLinFactNeighborX="-36888"/>
      <dgm:spPr/>
      <dgm:t>
        <a:bodyPr/>
        <a:lstStyle/>
        <a:p>
          <a:pPr latinLnBrk="1"/>
          <a:endParaRPr lang="ko-KR" altLang="en-US"/>
        </a:p>
      </dgm:t>
    </dgm:pt>
    <dgm:pt modelId="{8330145C-26A1-4815-8738-EC5733CF2974}" type="pres">
      <dgm:prSet presAssocID="{BBC98F57-E24A-4907-B486-082C4F3201B8}" presName="text1" presStyleLbl="revTx" presStyleIdx="0" presStyleCnt="4" custScaleX="164754" custLinFactNeighborX="2869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84E179-BFB8-4097-A250-5F2A5814E7DB}" type="pres">
      <dgm:prSet presAssocID="{BBC98F57-E24A-4907-B486-082C4F3201B8}" presName="line1" presStyleLbl="callout" presStyleIdx="0" presStyleCnt="8" custLinFactNeighborX="-42151"/>
      <dgm:spPr/>
      <dgm:t>
        <a:bodyPr/>
        <a:lstStyle/>
        <a:p>
          <a:pPr latinLnBrk="1"/>
          <a:endParaRPr lang="ko-KR" altLang="en-US"/>
        </a:p>
      </dgm:t>
    </dgm:pt>
    <dgm:pt modelId="{CBC66666-9D06-456D-8420-42F92E845669}" type="pres">
      <dgm:prSet presAssocID="{BBC98F57-E24A-4907-B486-082C4F3201B8}" presName="d1" presStyleLbl="callout" presStyleIdx="1" presStyleCnt="8" custLinFactNeighborX="-9580"/>
      <dgm:spPr/>
      <dgm:t>
        <a:bodyPr/>
        <a:lstStyle/>
        <a:p>
          <a:pPr latinLnBrk="1"/>
          <a:endParaRPr lang="ko-KR" altLang="en-US"/>
        </a:p>
      </dgm:t>
    </dgm:pt>
    <dgm:pt modelId="{8CC4D0FC-189D-46C3-9FE2-23CFBC6343E4}" type="pres">
      <dgm:prSet presAssocID="{8B1CD6E6-A142-45E3-BE84-9E26382CCDF6}" presName="circle2" presStyleLbl="lnNode1" presStyleIdx="1" presStyleCnt="4" custLinFactNeighborX="-12296"/>
      <dgm:spPr/>
      <dgm:t>
        <a:bodyPr/>
        <a:lstStyle/>
        <a:p>
          <a:pPr latinLnBrk="1"/>
          <a:endParaRPr lang="ko-KR" altLang="en-US"/>
        </a:p>
      </dgm:t>
    </dgm:pt>
    <dgm:pt modelId="{3CF866B1-63DA-4288-92E5-AAACB0AD1637}" type="pres">
      <dgm:prSet presAssocID="{8B1CD6E6-A142-45E3-BE84-9E26382CCDF6}" presName="text2" presStyleLbl="revTx" presStyleIdx="1" presStyleCnt="4" custScaleX="177233" custLinFactNeighborX="3080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61CC19-8958-4B0E-8147-AF6C38141C2B}" type="pres">
      <dgm:prSet presAssocID="{8B1CD6E6-A142-45E3-BE84-9E26382CCDF6}" presName="line2" presStyleLbl="callout" presStyleIdx="2" presStyleCnt="8" custLinFactNeighborX="-42151"/>
      <dgm:spPr/>
      <dgm:t>
        <a:bodyPr/>
        <a:lstStyle/>
        <a:p>
          <a:pPr latinLnBrk="1"/>
          <a:endParaRPr lang="ko-KR" altLang="en-US"/>
        </a:p>
      </dgm:t>
    </dgm:pt>
    <dgm:pt modelId="{66D8E74C-6581-43EA-9175-75FC53BF38C9}" type="pres">
      <dgm:prSet presAssocID="{8B1CD6E6-A142-45E3-BE84-9E26382CCDF6}" presName="d2" presStyleLbl="callout" presStyleIdx="3" presStyleCnt="8" custLinFactNeighborX="-12230"/>
      <dgm:spPr/>
      <dgm:t>
        <a:bodyPr/>
        <a:lstStyle/>
        <a:p>
          <a:pPr latinLnBrk="1"/>
          <a:endParaRPr lang="ko-KR" altLang="en-US"/>
        </a:p>
      </dgm:t>
    </dgm:pt>
    <dgm:pt modelId="{9847D8D1-58E2-4F25-A88E-3316FFAB1C59}" type="pres">
      <dgm:prSet presAssocID="{18C8F8FB-25EB-4397-A440-595A179581A3}" presName="circle3" presStyleLbl="lnNode1" presStyleIdx="2" presStyleCnt="4" custLinFactNeighborX="-7378"/>
      <dgm:spPr/>
    </dgm:pt>
    <dgm:pt modelId="{920F77B2-199A-460A-9252-BD56A327CB66}" type="pres">
      <dgm:prSet presAssocID="{18C8F8FB-25EB-4397-A440-595A179581A3}" presName="text3" presStyleLbl="revTx" presStyleIdx="2" presStyleCnt="4" custScaleX="219817" custLinFactNeighborX="52576" custLinFactNeighborY="20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DE8970-32B1-41B9-8360-2D43C035C2FB}" type="pres">
      <dgm:prSet presAssocID="{18C8F8FB-25EB-4397-A440-595A179581A3}" presName="line3" presStyleLbl="callout" presStyleIdx="4" presStyleCnt="8" custLinFactNeighborX="-42151"/>
      <dgm:spPr/>
    </dgm:pt>
    <dgm:pt modelId="{8F3CD2C6-0AF2-4499-854C-70C8E7C2561C}" type="pres">
      <dgm:prSet presAssocID="{18C8F8FB-25EB-4397-A440-595A179581A3}" presName="d3" presStyleLbl="callout" presStyleIdx="5" presStyleCnt="8" custLinFactNeighborX="-15846"/>
      <dgm:spPr/>
    </dgm:pt>
    <dgm:pt modelId="{041FAB81-10FB-45CC-AB1C-6B892C13CE4B}" type="pres">
      <dgm:prSet presAssocID="{438E3F4A-DEE4-41AE-BF7C-8567332B2AFE}" presName="circle4" presStyleLbl="lnNode1" presStyleIdx="3" presStyleCnt="4" custLinFactNeighborX="-5269"/>
      <dgm:spPr/>
    </dgm:pt>
    <dgm:pt modelId="{A5A0BB52-3A49-42EE-82B3-129A831DEC3E}" type="pres">
      <dgm:prSet presAssocID="{438E3F4A-DEE4-41AE-BF7C-8567332B2AFE}" presName="text4" presStyleLbl="revTx" presStyleIdx="3" presStyleCnt="4" custScaleX="167306" custLinFactNeighborX="2790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3D10F7-56B8-4013-BC82-9D87390BAE7E}" type="pres">
      <dgm:prSet presAssocID="{438E3F4A-DEE4-41AE-BF7C-8567332B2AFE}" presName="line4" presStyleLbl="callout" presStyleIdx="6" presStyleCnt="8" custLinFactNeighborX="-42151"/>
      <dgm:spPr/>
    </dgm:pt>
    <dgm:pt modelId="{656A96D3-06B4-4273-8205-F4DBD13F0660}" type="pres">
      <dgm:prSet presAssocID="{438E3F4A-DEE4-41AE-BF7C-8567332B2AFE}" presName="d4" presStyleLbl="callout" presStyleIdx="7" presStyleCnt="8" custLinFactNeighborX="-22678"/>
      <dgm:spPr/>
    </dgm:pt>
  </dgm:ptLst>
  <dgm:cxnLst>
    <dgm:cxn modelId="{EE9EF31C-7C00-43D5-94AF-866593308970}" type="presOf" srcId="{8B1CD6E6-A142-45E3-BE84-9E26382CCDF6}" destId="{3CF866B1-63DA-4288-92E5-AAACB0AD1637}" srcOrd="0" destOrd="0" presId="urn:microsoft.com/office/officeart/2005/8/layout/target1"/>
    <dgm:cxn modelId="{BFB60287-34EF-4EEE-A1BF-7A90200E01A5}" srcId="{707F1755-8A01-49E1-BA06-1C8E233E3A22}" destId="{BBC98F57-E24A-4907-B486-082C4F3201B8}" srcOrd="0" destOrd="0" parTransId="{08B7C05A-1503-4D69-BF56-1F23E917992F}" sibTransId="{2B6DB816-5F6A-4776-AD78-9D158F4AB314}"/>
    <dgm:cxn modelId="{705C6876-8FCC-41B8-8A9A-0BFB0F3DC306}" type="presOf" srcId="{18C8F8FB-25EB-4397-A440-595A179581A3}" destId="{920F77B2-199A-460A-9252-BD56A327CB66}" srcOrd="0" destOrd="0" presId="urn:microsoft.com/office/officeart/2005/8/layout/target1"/>
    <dgm:cxn modelId="{A3FF8FCB-A383-45F3-9CA4-0D3DDF438A9F}" type="presOf" srcId="{707F1755-8A01-49E1-BA06-1C8E233E3A22}" destId="{2AC6826E-DEE9-49AB-8822-F4AB553E853A}" srcOrd="0" destOrd="0" presId="urn:microsoft.com/office/officeart/2005/8/layout/target1"/>
    <dgm:cxn modelId="{CFC37423-6829-49DC-9E17-60D994DBCA67}" srcId="{707F1755-8A01-49E1-BA06-1C8E233E3A22}" destId="{18C8F8FB-25EB-4397-A440-595A179581A3}" srcOrd="2" destOrd="0" parTransId="{21857BBE-EB3B-413F-887A-AF095473546F}" sibTransId="{FDEAAEBD-AFD1-4D99-A915-4B5E33C5724E}"/>
    <dgm:cxn modelId="{51C3A5D4-3EFE-4417-8B7F-773DCBD12857}" type="presOf" srcId="{438E3F4A-DEE4-41AE-BF7C-8567332B2AFE}" destId="{A5A0BB52-3A49-42EE-82B3-129A831DEC3E}" srcOrd="0" destOrd="0" presId="urn:microsoft.com/office/officeart/2005/8/layout/target1"/>
    <dgm:cxn modelId="{FE963D4D-89FB-4C95-B8CC-60F8BBA56F5D}" srcId="{707F1755-8A01-49E1-BA06-1C8E233E3A22}" destId="{8B1CD6E6-A142-45E3-BE84-9E26382CCDF6}" srcOrd="1" destOrd="0" parTransId="{905FD4DD-7F4B-4B3E-BB2E-383C3A9E8041}" sibTransId="{52A61732-659E-48BB-8A5C-5261D356738F}"/>
    <dgm:cxn modelId="{32CB518C-AB53-426F-B67E-AEA02A935DFB}" srcId="{707F1755-8A01-49E1-BA06-1C8E233E3A22}" destId="{438E3F4A-DEE4-41AE-BF7C-8567332B2AFE}" srcOrd="3" destOrd="0" parTransId="{AC2086F3-9B06-47E7-8761-594694B7832B}" sibTransId="{1056051B-3088-4CEF-B593-20FA71D04827}"/>
    <dgm:cxn modelId="{1CE7027E-7A48-418D-8EF3-0BB37DE1A1F3}" type="presOf" srcId="{BBC98F57-E24A-4907-B486-082C4F3201B8}" destId="{8330145C-26A1-4815-8738-EC5733CF2974}" srcOrd="0" destOrd="0" presId="urn:microsoft.com/office/officeart/2005/8/layout/target1"/>
    <dgm:cxn modelId="{C4FE5AB6-FAFB-4DD5-BE33-EB68724D4FF2}" type="presParOf" srcId="{2AC6826E-DEE9-49AB-8822-F4AB553E853A}" destId="{44F1D298-661C-412B-B1D6-7941C5AF3BC3}" srcOrd="0" destOrd="0" presId="urn:microsoft.com/office/officeart/2005/8/layout/target1"/>
    <dgm:cxn modelId="{3B7A3B6A-8625-4D68-B363-6B2ACEF28AF4}" type="presParOf" srcId="{2AC6826E-DEE9-49AB-8822-F4AB553E853A}" destId="{8330145C-26A1-4815-8738-EC5733CF2974}" srcOrd="1" destOrd="0" presId="urn:microsoft.com/office/officeart/2005/8/layout/target1"/>
    <dgm:cxn modelId="{6EF3D7E9-5474-471F-8F48-32BFDB727DD0}" type="presParOf" srcId="{2AC6826E-DEE9-49AB-8822-F4AB553E853A}" destId="{B584E179-BFB8-4097-A250-5F2A5814E7DB}" srcOrd="2" destOrd="0" presId="urn:microsoft.com/office/officeart/2005/8/layout/target1"/>
    <dgm:cxn modelId="{2A4B471C-2893-4A3E-9BF0-4B2BAABC6065}" type="presParOf" srcId="{2AC6826E-DEE9-49AB-8822-F4AB553E853A}" destId="{CBC66666-9D06-456D-8420-42F92E845669}" srcOrd="3" destOrd="0" presId="urn:microsoft.com/office/officeart/2005/8/layout/target1"/>
    <dgm:cxn modelId="{49BAEE01-4ED3-4082-BC1D-331CDECCA782}" type="presParOf" srcId="{2AC6826E-DEE9-49AB-8822-F4AB553E853A}" destId="{8CC4D0FC-189D-46C3-9FE2-23CFBC6343E4}" srcOrd="4" destOrd="0" presId="urn:microsoft.com/office/officeart/2005/8/layout/target1"/>
    <dgm:cxn modelId="{79D05D62-27F4-4152-853B-9020E7834076}" type="presParOf" srcId="{2AC6826E-DEE9-49AB-8822-F4AB553E853A}" destId="{3CF866B1-63DA-4288-92E5-AAACB0AD1637}" srcOrd="5" destOrd="0" presId="urn:microsoft.com/office/officeart/2005/8/layout/target1"/>
    <dgm:cxn modelId="{82B2D6D1-A458-4671-8D69-83005E36C3B3}" type="presParOf" srcId="{2AC6826E-DEE9-49AB-8822-F4AB553E853A}" destId="{0C61CC19-8958-4B0E-8147-AF6C38141C2B}" srcOrd="6" destOrd="0" presId="urn:microsoft.com/office/officeart/2005/8/layout/target1"/>
    <dgm:cxn modelId="{C2F852D8-91E4-4BE5-9509-C0E4E2DF32ED}" type="presParOf" srcId="{2AC6826E-DEE9-49AB-8822-F4AB553E853A}" destId="{66D8E74C-6581-43EA-9175-75FC53BF38C9}" srcOrd="7" destOrd="0" presId="urn:microsoft.com/office/officeart/2005/8/layout/target1"/>
    <dgm:cxn modelId="{6FC39669-45FF-4EAA-A8F2-A37ADF88FFC9}" type="presParOf" srcId="{2AC6826E-DEE9-49AB-8822-F4AB553E853A}" destId="{9847D8D1-58E2-4F25-A88E-3316FFAB1C59}" srcOrd="8" destOrd="0" presId="urn:microsoft.com/office/officeart/2005/8/layout/target1"/>
    <dgm:cxn modelId="{62A730C7-5127-40D5-9DB9-7DCB8907B9DD}" type="presParOf" srcId="{2AC6826E-DEE9-49AB-8822-F4AB553E853A}" destId="{920F77B2-199A-460A-9252-BD56A327CB66}" srcOrd="9" destOrd="0" presId="urn:microsoft.com/office/officeart/2005/8/layout/target1"/>
    <dgm:cxn modelId="{6C62E1B4-44D5-4E39-B93B-115C4EC79E4E}" type="presParOf" srcId="{2AC6826E-DEE9-49AB-8822-F4AB553E853A}" destId="{AEDE8970-32B1-41B9-8360-2D43C035C2FB}" srcOrd="10" destOrd="0" presId="urn:microsoft.com/office/officeart/2005/8/layout/target1"/>
    <dgm:cxn modelId="{E06DE116-B10E-423E-934D-92C58C186E82}" type="presParOf" srcId="{2AC6826E-DEE9-49AB-8822-F4AB553E853A}" destId="{8F3CD2C6-0AF2-4499-854C-70C8E7C2561C}" srcOrd="11" destOrd="0" presId="urn:microsoft.com/office/officeart/2005/8/layout/target1"/>
    <dgm:cxn modelId="{A10F120F-A889-4B5A-BF24-B96502068707}" type="presParOf" srcId="{2AC6826E-DEE9-49AB-8822-F4AB553E853A}" destId="{041FAB81-10FB-45CC-AB1C-6B892C13CE4B}" srcOrd="12" destOrd="0" presId="urn:microsoft.com/office/officeart/2005/8/layout/target1"/>
    <dgm:cxn modelId="{02EEC8BE-7BA9-4E01-B43C-BB1C4FF715A2}" type="presParOf" srcId="{2AC6826E-DEE9-49AB-8822-F4AB553E853A}" destId="{A5A0BB52-3A49-42EE-82B3-129A831DEC3E}" srcOrd="13" destOrd="0" presId="urn:microsoft.com/office/officeart/2005/8/layout/target1"/>
    <dgm:cxn modelId="{E4DCF4F9-BCF0-4A62-B8D2-FCDC5D3AF617}" type="presParOf" srcId="{2AC6826E-DEE9-49AB-8822-F4AB553E853A}" destId="{333D10F7-56B8-4013-BC82-9D87390BAE7E}" srcOrd="14" destOrd="0" presId="urn:microsoft.com/office/officeart/2005/8/layout/target1"/>
    <dgm:cxn modelId="{E69DB6BA-25B9-4495-A2A6-F7777701E345}" type="presParOf" srcId="{2AC6826E-DEE9-49AB-8822-F4AB553E853A}" destId="{656A96D3-06B4-4273-8205-F4DBD13F0660}" srcOrd="15" destOrd="0" presId="urn:microsoft.com/office/officeart/2005/8/layout/target1"/>
  </dgm:cxnLst>
  <dgm:bg>
    <a:noFill/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0F77BF-FBF3-42D7-99F5-BB5CC9011B6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6052BE7-8026-4FAC-9232-AE070B217699}">
      <dgm:prSet phldrT="[텍스트]" custT="1"/>
      <dgm:spPr>
        <a:gradFill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</a:gradFill>
        <a:ln w="12700">
          <a:noFill/>
        </a:ln>
        <a:effectLst>
          <a:outerShdw blurRad="127000" dist="76200" dir="5400000" algn="t" rotWithShape="0">
            <a:prstClr val="black">
              <a:alpha val="30000"/>
            </a:prstClr>
          </a:outerShdw>
          <a:reflection stA="60000" endPos="650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pPr marL="0" algn="ctr" defTabSz="914400" rtl="0" eaLnBrk="1" latinLnBrk="1" hangingPunct="1"/>
          <a:r>
            <a:rPr lang="ko-KR" altLang="en-US" sz="20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조장</a:t>
          </a:r>
          <a:r>
            <a:rPr lang="en-US" altLang="ko-KR" sz="20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(</a:t>
          </a:r>
          <a:r>
            <a:rPr lang="ko-KR" altLang="en-US" sz="20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김준호</a:t>
          </a:r>
          <a:r>
            <a:rPr lang="en-US" altLang="ko-KR" sz="20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)</a:t>
          </a:r>
          <a:endParaRPr lang="ko-KR" altLang="en-US" sz="2000" kern="120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latin typeface="+mn-lt"/>
            <a:ea typeface="+mn-ea"/>
            <a:cs typeface="+mn-cs"/>
          </a:endParaRPr>
        </a:p>
      </dgm:t>
    </dgm:pt>
    <dgm:pt modelId="{131D1EB8-D9DA-46C4-8757-BE38F4348AA8}" type="parTrans" cxnId="{10685125-9EF1-47F9-A26A-529E02C15D55}">
      <dgm:prSet/>
      <dgm:spPr/>
      <dgm:t>
        <a:bodyPr/>
        <a:lstStyle/>
        <a:p>
          <a:pPr latinLnBrk="1"/>
          <a:endParaRPr lang="ko-KR" altLang="en-US"/>
        </a:p>
      </dgm:t>
    </dgm:pt>
    <dgm:pt modelId="{E8859A2D-41A9-4FA0-92BA-5CA3664BCB0A}" type="sibTrans" cxnId="{10685125-9EF1-47F9-A26A-529E02C15D55}">
      <dgm:prSet/>
      <dgm:spPr/>
      <dgm:t>
        <a:bodyPr/>
        <a:lstStyle/>
        <a:p>
          <a:pPr latinLnBrk="1"/>
          <a:endParaRPr lang="ko-KR" altLang="en-US"/>
        </a:p>
      </dgm:t>
    </dgm:pt>
    <dgm:pt modelId="{0E463449-EF3B-44C3-846E-1AA646F5AF25}">
      <dgm:prSet phldrT="[텍스트]" custT="1"/>
      <dgm:spPr>
        <a:gradFill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</a:gradFill>
        <a:ln w="12700">
          <a:noFill/>
        </a:ln>
        <a:effectLst>
          <a:outerShdw blurRad="127000" dist="76200" dir="5400000" algn="t" rotWithShape="0">
            <a:prstClr val="black">
              <a:alpha val="30000"/>
            </a:prstClr>
          </a:outerShdw>
          <a:reflection stA="60000" endPos="650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pPr marL="0" algn="ctr" defTabSz="914400" rtl="0" eaLnBrk="1" latinLnBrk="1" hangingPunct="1"/>
          <a:r>
            <a:rPr lang="ko-KR" altLang="en-US" sz="20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팀원</a:t>
          </a:r>
          <a:r>
            <a:rPr lang="en-US" altLang="ko-KR" sz="20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(</a:t>
          </a:r>
          <a:r>
            <a:rPr lang="ko-KR" altLang="en-US" sz="20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염준섭</a:t>
          </a:r>
          <a:r>
            <a:rPr lang="en-US" altLang="ko-KR" sz="20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)</a:t>
          </a:r>
          <a:endParaRPr lang="ko-KR" altLang="en-US" sz="2000" kern="120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latin typeface="+mn-lt"/>
            <a:ea typeface="+mn-ea"/>
            <a:cs typeface="+mn-cs"/>
          </a:endParaRPr>
        </a:p>
      </dgm:t>
    </dgm:pt>
    <dgm:pt modelId="{E3822F02-A047-4D4D-A1E1-F9107F006F72}" type="parTrans" cxnId="{4B76002E-CDB9-4143-B706-052B6EFD7B63}">
      <dgm:prSet/>
      <dgm:spPr/>
      <dgm:t>
        <a:bodyPr/>
        <a:lstStyle/>
        <a:p>
          <a:pPr latinLnBrk="1"/>
          <a:endParaRPr lang="ko-KR" altLang="en-US"/>
        </a:p>
      </dgm:t>
    </dgm:pt>
    <dgm:pt modelId="{27F4B6C0-ED25-4274-A679-7A333BC2C693}" type="sibTrans" cxnId="{4B76002E-CDB9-4143-B706-052B6EFD7B63}">
      <dgm:prSet/>
      <dgm:spPr/>
      <dgm:t>
        <a:bodyPr/>
        <a:lstStyle/>
        <a:p>
          <a:pPr latinLnBrk="1"/>
          <a:endParaRPr lang="ko-KR" altLang="en-US"/>
        </a:p>
      </dgm:t>
    </dgm:pt>
    <dgm:pt modelId="{220A89C0-CDFE-41BB-943E-A0B6CE021B36}">
      <dgm:prSet phldrT="[텍스트]" custT="1"/>
      <dgm:spPr>
        <a:gradFill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</a:gradFill>
        <a:ln w="12700">
          <a:noFill/>
        </a:ln>
        <a:effectLst>
          <a:outerShdw blurRad="127000" dist="76200" dir="5400000" algn="t" rotWithShape="0">
            <a:prstClr val="black">
              <a:alpha val="30000"/>
            </a:prstClr>
          </a:outerShdw>
          <a:reflection stA="60000" endPos="650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pPr rtl="0" eaLnBrk="1" latinLnBrk="1" hangingPunct="1"/>
          <a:r>
            <a:rPr lang="en-US" altLang="ko-KR" sz="25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API</a:t>
          </a:r>
          <a:r>
            <a:rPr lang="ko-KR" altLang="en-US" sz="25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함수 자료 조사 및 실험</a:t>
          </a:r>
          <a:endParaRPr lang="ko-KR" altLang="en-US" sz="250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latin typeface="+mn-lt"/>
            <a:ea typeface="+mn-ea"/>
            <a:cs typeface="+mn-cs"/>
          </a:endParaRPr>
        </a:p>
      </dgm:t>
    </dgm:pt>
    <dgm:pt modelId="{CF23E34A-8B5A-46B3-9F47-AC9A9A079E17}" type="parTrans" cxnId="{FF5F9B8D-28BA-4D5C-9EAC-0E89B3EF23D2}">
      <dgm:prSet/>
      <dgm:spPr/>
      <dgm:t>
        <a:bodyPr/>
        <a:lstStyle/>
        <a:p>
          <a:pPr latinLnBrk="1"/>
          <a:endParaRPr lang="ko-KR" altLang="en-US"/>
        </a:p>
      </dgm:t>
    </dgm:pt>
    <dgm:pt modelId="{8B447489-8917-439A-A515-8FD56A22F97C}" type="sibTrans" cxnId="{FF5F9B8D-28BA-4D5C-9EAC-0E89B3EF23D2}">
      <dgm:prSet/>
      <dgm:spPr/>
      <dgm:t>
        <a:bodyPr/>
        <a:lstStyle/>
        <a:p>
          <a:pPr latinLnBrk="1"/>
          <a:endParaRPr lang="ko-KR" altLang="en-US"/>
        </a:p>
      </dgm:t>
    </dgm:pt>
    <dgm:pt modelId="{AE5E37CA-0E42-4E1F-8454-8331684422B1}">
      <dgm:prSet phldrT="[텍스트]" custT="1"/>
      <dgm:spPr>
        <a:gradFill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</a:gradFill>
        <a:ln w="12700">
          <a:noFill/>
        </a:ln>
        <a:effectLst>
          <a:outerShdw blurRad="127000" dist="76200" dir="5400000" algn="t" rotWithShape="0">
            <a:prstClr val="black">
              <a:alpha val="30000"/>
            </a:prstClr>
          </a:outerShdw>
          <a:reflection stA="60000" endPos="650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pPr rtl="0" eaLnBrk="1" latinLnBrk="1" hangingPunct="1"/>
          <a:r>
            <a:rPr lang="ko-KR" altLang="en-US" sz="20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팀원</a:t>
          </a:r>
          <a:r>
            <a:rPr lang="en-US" altLang="ko-KR" sz="20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(</a:t>
          </a:r>
          <a:r>
            <a:rPr lang="ko-KR" altLang="en-US" sz="20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김정승</a:t>
          </a:r>
          <a:r>
            <a:rPr lang="en-US" altLang="ko-KR" sz="20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)</a:t>
          </a:r>
          <a:endParaRPr lang="ko-KR" altLang="en-US" sz="200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latin typeface="+mn-lt"/>
            <a:ea typeface="+mn-ea"/>
            <a:cs typeface="+mn-cs"/>
          </a:endParaRPr>
        </a:p>
      </dgm:t>
    </dgm:pt>
    <dgm:pt modelId="{D3A3FEE4-B01F-445F-A4D2-050728A2AF71}" type="parTrans" cxnId="{186DF1AF-409C-47F2-AC15-53645C8B45A5}">
      <dgm:prSet/>
      <dgm:spPr/>
      <dgm:t>
        <a:bodyPr/>
        <a:lstStyle/>
        <a:p>
          <a:pPr latinLnBrk="1"/>
          <a:endParaRPr lang="ko-KR" altLang="en-US"/>
        </a:p>
      </dgm:t>
    </dgm:pt>
    <dgm:pt modelId="{7D730D6B-0955-41F8-A8E9-7410EA2BC74D}" type="sibTrans" cxnId="{186DF1AF-409C-47F2-AC15-53645C8B45A5}">
      <dgm:prSet/>
      <dgm:spPr/>
      <dgm:t>
        <a:bodyPr/>
        <a:lstStyle/>
        <a:p>
          <a:pPr latinLnBrk="1"/>
          <a:endParaRPr lang="ko-KR" altLang="en-US"/>
        </a:p>
      </dgm:t>
    </dgm:pt>
    <dgm:pt modelId="{73330BEA-B55D-41F0-914B-F33C441AEE41}">
      <dgm:prSet phldrT="[텍스트]" custT="1"/>
      <dgm:spPr>
        <a:gradFill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</a:gradFill>
        <a:ln w="12700">
          <a:noFill/>
        </a:ln>
        <a:effectLst>
          <a:outerShdw blurRad="127000" dist="76200" dir="5400000" algn="t" rotWithShape="0">
            <a:prstClr val="black">
              <a:alpha val="30000"/>
            </a:prstClr>
          </a:outerShdw>
          <a:reflection stA="60000" endPos="650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pPr rtl="0" eaLnBrk="1" latinLnBrk="1" hangingPunct="1"/>
          <a:r>
            <a:rPr lang="ko-KR" altLang="en-US" sz="25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팀원 협동 추진 및 전체적 검토</a:t>
          </a:r>
          <a:endParaRPr lang="ko-KR" altLang="en-US" sz="250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latin typeface="+mn-lt"/>
            <a:ea typeface="+mn-ea"/>
            <a:cs typeface="+mn-cs"/>
          </a:endParaRPr>
        </a:p>
      </dgm:t>
    </dgm:pt>
    <dgm:pt modelId="{0FEC8540-220A-47C0-9855-859540EAA923}" type="parTrans" cxnId="{753E94EB-5DE5-4097-A267-57467CF776D5}">
      <dgm:prSet/>
      <dgm:spPr/>
      <dgm:t>
        <a:bodyPr/>
        <a:lstStyle/>
        <a:p>
          <a:pPr latinLnBrk="1"/>
          <a:endParaRPr lang="ko-KR" altLang="en-US"/>
        </a:p>
      </dgm:t>
    </dgm:pt>
    <dgm:pt modelId="{EE8153AB-6B94-4DFD-A055-F4765A1F8034}" type="sibTrans" cxnId="{753E94EB-5DE5-4097-A267-57467CF776D5}">
      <dgm:prSet/>
      <dgm:spPr/>
      <dgm:t>
        <a:bodyPr/>
        <a:lstStyle/>
        <a:p>
          <a:pPr latinLnBrk="1"/>
          <a:endParaRPr lang="ko-KR" altLang="en-US"/>
        </a:p>
      </dgm:t>
    </dgm:pt>
    <dgm:pt modelId="{A122ABD5-FD0A-45E4-8D18-BD697754E5DA}">
      <dgm:prSet phldrT="[텍스트]" custT="1"/>
      <dgm:spPr>
        <a:gradFill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</a:gradFill>
        <a:ln w="12700">
          <a:noFill/>
        </a:ln>
        <a:effectLst>
          <a:outerShdw blurRad="127000" dist="76200" dir="5400000" algn="t" rotWithShape="0">
            <a:prstClr val="black">
              <a:alpha val="30000"/>
            </a:prstClr>
          </a:outerShdw>
          <a:reflection stA="60000" endPos="650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pPr rtl="0" eaLnBrk="1" latinLnBrk="1" hangingPunct="1"/>
          <a:r>
            <a:rPr lang="ko-KR" altLang="en-US" sz="25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기능적인 요소 구현 및 코딩 구상</a:t>
          </a:r>
          <a:endParaRPr lang="ko-KR" altLang="en-US" sz="250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latin typeface="+mn-lt"/>
            <a:ea typeface="+mn-ea"/>
            <a:cs typeface="+mn-cs"/>
          </a:endParaRPr>
        </a:p>
      </dgm:t>
    </dgm:pt>
    <dgm:pt modelId="{5887B264-1D54-41DF-9DF5-1A6BC937C8FF}" type="parTrans" cxnId="{E419E5E8-8049-4CE7-8D9A-57F4DE1D5184}">
      <dgm:prSet/>
      <dgm:spPr/>
      <dgm:t>
        <a:bodyPr/>
        <a:lstStyle/>
        <a:p>
          <a:pPr latinLnBrk="1"/>
          <a:endParaRPr lang="ko-KR" altLang="en-US"/>
        </a:p>
      </dgm:t>
    </dgm:pt>
    <dgm:pt modelId="{37BB5D02-B1D6-4312-8B29-3BD237BCAA11}" type="sibTrans" cxnId="{E419E5E8-8049-4CE7-8D9A-57F4DE1D5184}">
      <dgm:prSet/>
      <dgm:spPr/>
      <dgm:t>
        <a:bodyPr/>
        <a:lstStyle/>
        <a:p>
          <a:pPr latinLnBrk="1"/>
          <a:endParaRPr lang="ko-KR" altLang="en-US"/>
        </a:p>
      </dgm:t>
    </dgm:pt>
    <dgm:pt modelId="{4E3AE93A-F972-4D6F-99ED-13994BA78C98}">
      <dgm:prSet phldrT="[텍스트]" custT="1"/>
      <dgm:spPr>
        <a:gradFill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</a:gradFill>
        <a:ln w="12700">
          <a:noFill/>
        </a:ln>
        <a:effectLst>
          <a:outerShdw blurRad="127000" dist="76200" dir="5400000" algn="t" rotWithShape="0">
            <a:prstClr val="black">
              <a:alpha val="30000"/>
            </a:prstClr>
          </a:outerShdw>
          <a:reflection stA="60000" endPos="650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pPr rtl="0" eaLnBrk="1" latinLnBrk="1" hangingPunct="1"/>
          <a:r>
            <a:rPr lang="en-US" altLang="ko-KR" sz="25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 Simulation </a:t>
          </a:r>
          <a:r>
            <a:rPr lang="ko-KR" altLang="en-US" sz="25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및 성능 개선</a:t>
          </a:r>
          <a:endParaRPr lang="ko-KR" altLang="en-US" sz="250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latin typeface="+mn-lt"/>
            <a:ea typeface="+mn-ea"/>
            <a:cs typeface="+mn-cs"/>
          </a:endParaRPr>
        </a:p>
      </dgm:t>
    </dgm:pt>
    <dgm:pt modelId="{573808CE-A6C1-49EE-A090-D253DC21BB36}" type="parTrans" cxnId="{9F49A6F8-2330-49C6-B481-13E780EB61D9}">
      <dgm:prSet/>
      <dgm:spPr/>
      <dgm:t>
        <a:bodyPr/>
        <a:lstStyle/>
        <a:p>
          <a:pPr latinLnBrk="1"/>
          <a:endParaRPr lang="ko-KR" altLang="en-US"/>
        </a:p>
      </dgm:t>
    </dgm:pt>
    <dgm:pt modelId="{0EEF3D4B-D58F-4EEB-AE56-239D81B4D1AA}" type="sibTrans" cxnId="{9F49A6F8-2330-49C6-B481-13E780EB61D9}">
      <dgm:prSet/>
      <dgm:spPr/>
      <dgm:t>
        <a:bodyPr/>
        <a:lstStyle/>
        <a:p>
          <a:pPr latinLnBrk="1"/>
          <a:endParaRPr lang="ko-KR" altLang="en-US"/>
        </a:p>
      </dgm:t>
    </dgm:pt>
    <dgm:pt modelId="{ABD9CC9A-BB33-43F0-BC18-57E73A8C77E8}">
      <dgm:prSet phldrT="[텍스트]" custT="1"/>
      <dgm:spPr>
        <a:gradFill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</a:gradFill>
        <a:ln w="12700">
          <a:noFill/>
        </a:ln>
        <a:effectLst>
          <a:outerShdw blurRad="127000" dist="76200" dir="5400000" algn="t" rotWithShape="0">
            <a:prstClr val="black">
              <a:alpha val="30000"/>
            </a:prstClr>
          </a:outerShdw>
          <a:reflection stA="60000" endPos="650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gm:spPr>
      <dgm:t>
        <a:bodyPr/>
        <a:lstStyle/>
        <a:p>
          <a:pPr marL="0" algn="ctr" defTabSz="914400" rtl="0" eaLnBrk="1" latinLnBrk="1" hangingPunct="1"/>
          <a:r>
            <a:rPr lang="ko-KR" altLang="en-US" sz="20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팀원</a:t>
          </a:r>
          <a:r>
            <a:rPr lang="en-US" altLang="ko-KR" sz="20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(</a:t>
          </a:r>
          <a:r>
            <a:rPr lang="ko-KR" altLang="en-US" sz="20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김효권</a:t>
          </a:r>
          <a:r>
            <a:rPr lang="en-US" altLang="ko-KR" sz="20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)</a:t>
          </a:r>
          <a:endParaRPr lang="ko-KR" altLang="en-US" sz="2000" kern="120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latin typeface="+mn-lt"/>
            <a:ea typeface="+mn-ea"/>
            <a:cs typeface="+mn-cs"/>
          </a:endParaRPr>
        </a:p>
      </dgm:t>
    </dgm:pt>
    <dgm:pt modelId="{AE74F2C2-C3EA-4C16-8966-6AA0EA2912C0}" type="sibTrans" cxnId="{1A711169-4B5E-4A6C-88A8-52691DB00741}">
      <dgm:prSet/>
      <dgm:spPr/>
      <dgm:t>
        <a:bodyPr/>
        <a:lstStyle/>
        <a:p>
          <a:pPr latinLnBrk="1"/>
          <a:endParaRPr lang="ko-KR" altLang="en-US"/>
        </a:p>
      </dgm:t>
    </dgm:pt>
    <dgm:pt modelId="{655AAA38-FBDE-4F0B-A658-5F77DE741E57}" type="parTrans" cxnId="{1A711169-4B5E-4A6C-88A8-52691DB00741}">
      <dgm:prSet/>
      <dgm:spPr/>
      <dgm:t>
        <a:bodyPr/>
        <a:lstStyle/>
        <a:p>
          <a:pPr latinLnBrk="1"/>
          <a:endParaRPr lang="ko-KR" altLang="en-US"/>
        </a:p>
      </dgm:t>
    </dgm:pt>
    <dgm:pt modelId="{45E4D529-4E05-4E61-B2D4-4A70C40BDA2F}" type="pres">
      <dgm:prSet presAssocID="{080F77BF-FBF3-42D7-99F5-BB5CC9011B6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A57B10-6407-421F-8549-3501F8FD2036}" type="pres">
      <dgm:prSet presAssocID="{36052BE7-8026-4FAC-9232-AE070B217699}" presName="root1" presStyleCnt="0"/>
      <dgm:spPr/>
    </dgm:pt>
    <dgm:pt modelId="{A844B620-AC2A-4DDC-A271-ADFE72F630F0}" type="pres">
      <dgm:prSet presAssocID="{36052BE7-8026-4FAC-9232-AE070B217699}" presName="LevelOneTextNode" presStyleLbl="node0" presStyleIdx="0" presStyleCnt="4" custLinFactNeighborX="1834" custLinFactNeighborY="-58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F52AD64-0E95-4F23-8170-55ACBCFC799E}" type="pres">
      <dgm:prSet presAssocID="{36052BE7-8026-4FAC-9232-AE070B217699}" presName="level2hierChild" presStyleCnt="0"/>
      <dgm:spPr/>
    </dgm:pt>
    <dgm:pt modelId="{A2C661AC-E124-44D8-B129-ECDAC89CB4D2}" type="pres">
      <dgm:prSet presAssocID="{0FEC8540-220A-47C0-9855-859540EAA923}" presName="conn2-1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46FEE136-738C-408F-8280-6FFAA5765FC2}" type="pres">
      <dgm:prSet presAssocID="{0FEC8540-220A-47C0-9855-859540EAA923}" presName="connTx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BA35688-4C73-444E-A352-152A40823BA6}" type="pres">
      <dgm:prSet presAssocID="{73330BEA-B55D-41F0-914B-F33C441AEE41}" presName="root2" presStyleCnt="0"/>
      <dgm:spPr/>
    </dgm:pt>
    <dgm:pt modelId="{B1FC8D6D-0C90-4747-918F-592E6F7B9DF5}" type="pres">
      <dgm:prSet presAssocID="{73330BEA-B55D-41F0-914B-F33C441AEE41}" presName="LevelTwoTextNode" presStyleLbl="node2" presStyleIdx="0" presStyleCnt="4" custScaleX="241782" custLinFactNeighborX="1834" custLinFactNeighborY="-58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E8B2D9-9257-46BE-A3DE-29B61062B508}" type="pres">
      <dgm:prSet presAssocID="{73330BEA-B55D-41F0-914B-F33C441AEE41}" presName="level3hierChild" presStyleCnt="0"/>
      <dgm:spPr/>
    </dgm:pt>
    <dgm:pt modelId="{B79734C5-048D-433C-AEB5-6BDA35BE0243}" type="pres">
      <dgm:prSet presAssocID="{AE5E37CA-0E42-4E1F-8454-8331684422B1}" presName="root1" presStyleCnt="0"/>
      <dgm:spPr/>
    </dgm:pt>
    <dgm:pt modelId="{AE1F8A62-B689-4662-B09E-CB8CF8F27690}" type="pres">
      <dgm:prSet presAssocID="{AE5E37CA-0E42-4E1F-8454-8331684422B1}" presName="LevelOneTextNode" presStyleLbl="node0" presStyleIdx="1" presStyleCnt="4" custLinFactNeighborX="1834" custLinFactNeighborY="-58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5C882C-13F0-488D-931E-19B9BBD128D0}" type="pres">
      <dgm:prSet presAssocID="{AE5E37CA-0E42-4E1F-8454-8331684422B1}" presName="level2hierChild" presStyleCnt="0"/>
      <dgm:spPr/>
    </dgm:pt>
    <dgm:pt modelId="{ADA7A2C1-7F47-4BED-9F15-A2B84C0E1FAA}" type="pres">
      <dgm:prSet presAssocID="{5887B264-1D54-41DF-9DF5-1A6BC937C8FF}" presName="conn2-1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79140664-11EC-4D53-B80C-D7DDDEFEAE6A}" type="pres">
      <dgm:prSet presAssocID="{5887B264-1D54-41DF-9DF5-1A6BC937C8FF}" presName="connTx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DFFF74F-DB43-45D2-BB94-5C644CDB5305}" type="pres">
      <dgm:prSet presAssocID="{A122ABD5-FD0A-45E4-8D18-BD697754E5DA}" presName="root2" presStyleCnt="0"/>
      <dgm:spPr/>
    </dgm:pt>
    <dgm:pt modelId="{55E6B8D7-6CAD-42F5-957A-AB6361888F00}" type="pres">
      <dgm:prSet presAssocID="{A122ABD5-FD0A-45E4-8D18-BD697754E5DA}" presName="LevelTwoTextNode" presStyleLbl="node2" presStyleIdx="1" presStyleCnt="4" custScaleX="241782" custLinFactNeighborX="1834" custLinFactNeighborY="-58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6D46AB-5617-4D8F-BAF2-A4EC4682DB78}" type="pres">
      <dgm:prSet presAssocID="{A122ABD5-FD0A-45E4-8D18-BD697754E5DA}" presName="level3hierChild" presStyleCnt="0"/>
      <dgm:spPr/>
    </dgm:pt>
    <dgm:pt modelId="{62984A57-0D3C-46A3-988F-B87BCFA981CB}" type="pres">
      <dgm:prSet presAssocID="{0E463449-EF3B-44C3-846E-1AA646F5AF25}" presName="root1" presStyleCnt="0"/>
      <dgm:spPr/>
    </dgm:pt>
    <dgm:pt modelId="{3199EA35-3710-4415-A47F-68A4CFCC3F2A}" type="pres">
      <dgm:prSet presAssocID="{0E463449-EF3B-44C3-846E-1AA646F5AF25}" presName="LevelOneTextNode" presStyleLbl="node0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5A6417-4598-4DC8-87FB-4B292ACF7FC7}" type="pres">
      <dgm:prSet presAssocID="{0E463449-EF3B-44C3-846E-1AA646F5AF25}" presName="level2hierChild" presStyleCnt="0"/>
      <dgm:spPr/>
    </dgm:pt>
    <dgm:pt modelId="{AFDE1933-895C-454F-A966-CAF2AA105A45}" type="pres">
      <dgm:prSet presAssocID="{CF23E34A-8B5A-46B3-9F47-AC9A9A079E17}" presName="conn2-1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74D13F2D-0CDD-4762-8106-6CCE11AB1A7F}" type="pres">
      <dgm:prSet presAssocID="{CF23E34A-8B5A-46B3-9F47-AC9A9A079E17}" presName="connTx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EDF105B-CB33-4E2A-A467-07C4C737A7AD}" type="pres">
      <dgm:prSet presAssocID="{220A89C0-CDFE-41BB-943E-A0B6CE021B36}" presName="root2" presStyleCnt="0"/>
      <dgm:spPr/>
    </dgm:pt>
    <dgm:pt modelId="{A6E00769-4311-4446-AD2E-37AD1413647A}" type="pres">
      <dgm:prSet presAssocID="{220A89C0-CDFE-41BB-943E-A0B6CE021B36}" presName="LevelTwoTextNode" presStyleLbl="node2" presStyleIdx="2" presStyleCnt="4" custScaleX="241782" custLinFactNeighborX="1834" custLinFactNeighborY="-58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345C17-3C10-4FAE-8841-C9CEFDA837DA}" type="pres">
      <dgm:prSet presAssocID="{220A89C0-CDFE-41BB-943E-A0B6CE021B36}" presName="level3hierChild" presStyleCnt="0"/>
      <dgm:spPr/>
    </dgm:pt>
    <dgm:pt modelId="{F14FEB04-3408-46CB-8411-F156F6D0D3B2}" type="pres">
      <dgm:prSet presAssocID="{ABD9CC9A-BB33-43F0-BC18-57E73A8C77E8}" presName="root1" presStyleCnt="0"/>
      <dgm:spPr/>
    </dgm:pt>
    <dgm:pt modelId="{B089EF35-1364-4199-AF8F-BE02CA78B635}" type="pres">
      <dgm:prSet presAssocID="{ABD9CC9A-BB33-43F0-BC18-57E73A8C77E8}" presName="LevelOneTextNode" presStyleLbl="node0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117750-E82B-4D36-8E5F-50884CB14A47}" type="pres">
      <dgm:prSet presAssocID="{ABD9CC9A-BB33-43F0-BC18-57E73A8C77E8}" presName="level2hierChild" presStyleCnt="0"/>
      <dgm:spPr/>
    </dgm:pt>
    <dgm:pt modelId="{6773F98A-675F-4F8C-A576-009503E3A22D}" type="pres">
      <dgm:prSet presAssocID="{573808CE-A6C1-49EE-A090-D253DC21BB36}" presName="conn2-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1DF8C69-3932-4B59-AF0E-A290F005ADA7}" type="pres">
      <dgm:prSet presAssocID="{573808CE-A6C1-49EE-A090-D253DC21BB36}" presName="connTx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CC1D48C1-4ED5-4D81-8B1F-6262EB147E62}" type="pres">
      <dgm:prSet presAssocID="{4E3AE93A-F972-4D6F-99ED-13994BA78C98}" presName="root2" presStyleCnt="0"/>
      <dgm:spPr/>
    </dgm:pt>
    <dgm:pt modelId="{59B799C2-E1C9-447B-AC4A-E029A7A16520}" type="pres">
      <dgm:prSet presAssocID="{4E3AE93A-F972-4D6F-99ED-13994BA78C98}" presName="LevelTwoTextNode" presStyleLbl="node2" presStyleIdx="3" presStyleCnt="4" custScaleX="241782" custLinFactNeighborX="1834" custLinFactNeighborY="-58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F0B4D3-FC09-450A-BB4C-514D600A9692}" type="pres">
      <dgm:prSet presAssocID="{4E3AE93A-F972-4D6F-99ED-13994BA78C98}" presName="level3hierChild" presStyleCnt="0"/>
      <dgm:spPr/>
    </dgm:pt>
  </dgm:ptLst>
  <dgm:cxnLst>
    <dgm:cxn modelId="{9C6D98AF-C25B-444D-BD61-5EA4B4CF7D33}" type="presOf" srcId="{4E3AE93A-F972-4D6F-99ED-13994BA78C98}" destId="{59B799C2-E1C9-447B-AC4A-E029A7A16520}" srcOrd="0" destOrd="0" presId="urn:microsoft.com/office/officeart/2005/8/layout/hierarchy2"/>
    <dgm:cxn modelId="{CAD6A5C9-A250-4109-92CA-608BBE30F1BA}" type="presOf" srcId="{220A89C0-CDFE-41BB-943E-A0B6CE021B36}" destId="{A6E00769-4311-4446-AD2E-37AD1413647A}" srcOrd="0" destOrd="0" presId="urn:microsoft.com/office/officeart/2005/8/layout/hierarchy2"/>
    <dgm:cxn modelId="{DB9CB7CC-4198-49E8-B628-D12DA5E1E5EF}" type="presOf" srcId="{A122ABD5-FD0A-45E4-8D18-BD697754E5DA}" destId="{55E6B8D7-6CAD-42F5-957A-AB6361888F00}" srcOrd="0" destOrd="0" presId="urn:microsoft.com/office/officeart/2005/8/layout/hierarchy2"/>
    <dgm:cxn modelId="{1A711169-4B5E-4A6C-88A8-52691DB00741}" srcId="{080F77BF-FBF3-42D7-99F5-BB5CC9011B68}" destId="{ABD9CC9A-BB33-43F0-BC18-57E73A8C77E8}" srcOrd="3" destOrd="0" parTransId="{655AAA38-FBDE-4F0B-A658-5F77DE741E57}" sibTransId="{AE74F2C2-C3EA-4C16-8966-6AA0EA2912C0}"/>
    <dgm:cxn modelId="{E230D42C-3010-4C85-9468-DA9DB79BDCFC}" type="presOf" srcId="{5887B264-1D54-41DF-9DF5-1A6BC937C8FF}" destId="{79140664-11EC-4D53-B80C-D7DDDEFEAE6A}" srcOrd="1" destOrd="0" presId="urn:microsoft.com/office/officeart/2005/8/layout/hierarchy2"/>
    <dgm:cxn modelId="{E1D86925-81B4-414D-91C0-E41BC1929163}" type="presOf" srcId="{0E463449-EF3B-44C3-846E-1AA646F5AF25}" destId="{3199EA35-3710-4415-A47F-68A4CFCC3F2A}" srcOrd="0" destOrd="0" presId="urn:microsoft.com/office/officeart/2005/8/layout/hierarchy2"/>
    <dgm:cxn modelId="{8CB3304C-5783-48AF-B86D-FFCD21C8CF34}" type="presOf" srcId="{ABD9CC9A-BB33-43F0-BC18-57E73A8C77E8}" destId="{B089EF35-1364-4199-AF8F-BE02CA78B635}" srcOrd="0" destOrd="0" presId="urn:microsoft.com/office/officeart/2005/8/layout/hierarchy2"/>
    <dgm:cxn modelId="{BE2B015E-5770-42DC-B76D-C7CA3749543E}" type="presOf" srcId="{0FEC8540-220A-47C0-9855-859540EAA923}" destId="{46FEE136-738C-408F-8280-6FFAA5765FC2}" srcOrd="1" destOrd="0" presId="urn:microsoft.com/office/officeart/2005/8/layout/hierarchy2"/>
    <dgm:cxn modelId="{75260A2E-D289-4350-B5B8-361C765D5882}" type="presOf" srcId="{73330BEA-B55D-41F0-914B-F33C441AEE41}" destId="{B1FC8D6D-0C90-4747-918F-592E6F7B9DF5}" srcOrd="0" destOrd="0" presId="urn:microsoft.com/office/officeart/2005/8/layout/hierarchy2"/>
    <dgm:cxn modelId="{4B76002E-CDB9-4143-B706-052B6EFD7B63}" srcId="{080F77BF-FBF3-42D7-99F5-BB5CC9011B68}" destId="{0E463449-EF3B-44C3-846E-1AA646F5AF25}" srcOrd="2" destOrd="0" parTransId="{E3822F02-A047-4D4D-A1E1-F9107F006F72}" sibTransId="{27F4B6C0-ED25-4274-A679-7A333BC2C693}"/>
    <dgm:cxn modelId="{FF5F9B8D-28BA-4D5C-9EAC-0E89B3EF23D2}" srcId="{0E463449-EF3B-44C3-846E-1AA646F5AF25}" destId="{220A89C0-CDFE-41BB-943E-A0B6CE021B36}" srcOrd="0" destOrd="0" parTransId="{CF23E34A-8B5A-46B3-9F47-AC9A9A079E17}" sibTransId="{8B447489-8917-439A-A515-8FD56A22F97C}"/>
    <dgm:cxn modelId="{E419E5E8-8049-4CE7-8D9A-57F4DE1D5184}" srcId="{AE5E37CA-0E42-4E1F-8454-8331684422B1}" destId="{A122ABD5-FD0A-45E4-8D18-BD697754E5DA}" srcOrd="0" destOrd="0" parTransId="{5887B264-1D54-41DF-9DF5-1A6BC937C8FF}" sibTransId="{37BB5D02-B1D6-4312-8B29-3BD237BCAA11}"/>
    <dgm:cxn modelId="{A187CA0B-7669-4014-8DA3-6A08D3BBB9D7}" type="presOf" srcId="{0FEC8540-220A-47C0-9855-859540EAA923}" destId="{A2C661AC-E124-44D8-B129-ECDAC89CB4D2}" srcOrd="0" destOrd="0" presId="urn:microsoft.com/office/officeart/2005/8/layout/hierarchy2"/>
    <dgm:cxn modelId="{EF1E319F-7DDB-4F0C-9E92-A21C7945EEBC}" type="presOf" srcId="{CF23E34A-8B5A-46B3-9F47-AC9A9A079E17}" destId="{74D13F2D-0CDD-4762-8106-6CCE11AB1A7F}" srcOrd="1" destOrd="0" presId="urn:microsoft.com/office/officeart/2005/8/layout/hierarchy2"/>
    <dgm:cxn modelId="{BC0C4A94-E358-4D2F-9A07-C21C8C7E7212}" type="presOf" srcId="{573808CE-A6C1-49EE-A090-D253DC21BB36}" destId="{01DF8C69-3932-4B59-AF0E-A290F005ADA7}" srcOrd="1" destOrd="0" presId="urn:microsoft.com/office/officeart/2005/8/layout/hierarchy2"/>
    <dgm:cxn modelId="{E853259B-2277-4430-BAFC-F47F6E1E6FC3}" type="presOf" srcId="{CF23E34A-8B5A-46B3-9F47-AC9A9A079E17}" destId="{AFDE1933-895C-454F-A966-CAF2AA105A45}" srcOrd="0" destOrd="0" presId="urn:microsoft.com/office/officeart/2005/8/layout/hierarchy2"/>
    <dgm:cxn modelId="{E7A8A313-2C8D-4089-BDEB-F38E647DFFE6}" type="presOf" srcId="{36052BE7-8026-4FAC-9232-AE070B217699}" destId="{A844B620-AC2A-4DDC-A271-ADFE72F630F0}" srcOrd="0" destOrd="0" presId="urn:microsoft.com/office/officeart/2005/8/layout/hierarchy2"/>
    <dgm:cxn modelId="{10685125-9EF1-47F9-A26A-529E02C15D55}" srcId="{080F77BF-FBF3-42D7-99F5-BB5CC9011B68}" destId="{36052BE7-8026-4FAC-9232-AE070B217699}" srcOrd="0" destOrd="0" parTransId="{131D1EB8-D9DA-46C4-8757-BE38F4348AA8}" sibTransId="{E8859A2D-41A9-4FA0-92BA-5CA3664BCB0A}"/>
    <dgm:cxn modelId="{9F49A6F8-2330-49C6-B481-13E780EB61D9}" srcId="{ABD9CC9A-BB33-43F0-BC18-57E73A8C77E8}" destId="{4E3AE93A-F972-4D6F-99ED-13994BA78C98}" srcOrd="0" destOrd="0" parTransId="{573808CE-A6C1-49EE-A090-D253DC21BB36}" sibTransId="{0EEF3D4B-D58F-4EEB-AE56-239D81B4D1AA}"/>
    <dgm:cxn modelId="{37BCC058-5740-402A-89B1-6DC7AA7AECB6}" type="presOf" srcId="{5887B264-1D54-41DF-9DF5-1A6BC937C8FF}" destId="{ADA7A2C1-7F47-4BED-9F15-A2B84C0E1FAA}" srcOrd="0" destOrd="0" presId="urn:microsoft.com/office/officeart/2005/8/layout/hierarchy2"/>
    <dgm:cxn modelId="{BFADA22A-0A35-4B0B-AC41-9E76D4FABA37}" type="presOf" srcId="{573808CE-A6C1-49EE-A090-D253DC21BB36}" destId="{6773F98A-675F-4F8C-A576-009503E3A22D}" srcOrd="0" destOrd="0" presId="urn:microsoft.com/office/officeart/2005/8/layout/hierarchy2"/>
    <dgm:cxn modelId="{186DF1AF-409C-47F2-AC15-53645C8B45A5}" srcId="{080F77BF-FBF3-42D7-99F5-BB5CC9011B68}" destId="{AE5E37CA-0E42-4E1F-8454-8331684422B1}" srcOrd="1" destOrd="0" parTransId="{D3A3FEE4-B01F-445F-A4D2-050728A2AF71}" sibTransId="{7D730D6B-0955-41F8-A8E9-7410EA2BC74D}"/>
    <dgm:cxn modelId="{753E94EB-5DE5-4097-A267-57467CF776D5}" srcId="{36052BE7-8026-4FAC-9232-AE070B217699}" destId="{73330BEA-B55D-41F0-914B-F33C441AEE41}" srcOrd="0" destOrd="0" parTransId="{0FEC8540-220A-47C0-9855-859540EAA923}" sibTransId="{EE8153AB-6B94-4DFD-A055-F4765A1F8034}"/>
    <dgm:cxn modelId="{34E2FD09-EA6D-4CFA-BADD-2F0B53243305}" type="presOf" srcId="{080F77BF-FBF3-42D7-99F5-BB5CC9011B68}" destId="{45E4D529-4E05-4E61-B2D4-4A70C40BDA2F}" srcOrd="0" destOrd="0" presId="urn:microsoft.com/office/officeart/2005/8/layout/hierarchy2"/>
    <dgm:cxn modelId="{0079A5A0-D18C-4235-A832-8A95141A09B8}" type="presOf" srcId="{AE5E37CA-0E42-4E1F-8454-8331684422B1}" destId="{AE1F8A62-B689-4662-B09E-CB8CF8F27690}" srcOrd="0" destOrd="0" presId="urn:microsoft.com/office/officeart/2005/8/layout/hierarchy2"/>
    <dgm:cxn modelId="{78C2AB0B-FB07-4231-A071-6FD324DBCCC3}" type="presParOf" srcId="{45E4D529-4E05-4E61-B2D4-4A70C40BDA2F}" destId="{03A57B10-6407-421F-8549-3501F8FD2036}" srcOrd="0" destOrd="0" presId="urn:microsoft.com/office/officeart/2005/8/layout/hierarchy2"/>
    <dgm:cxn modelId="{D1CAC902-E607-41D9-9B72-D2698D27C4E6}" type="presParOf" srcId="{03A57B10-6407-421F-8549-3501F8FD2036}" destId="{A844B620-AC2A-4DDC-A271-ADFE72F630F0}" srcOrd="0" destOrd="0" presId="urn:microsoft.com/office/officeart/2005/8/layout/hierarchy2"/>
    <dgm:cxn modelId="{175E0B92-E1A2-4F44-95C0-2A4B0C3598AF}" type="presParOf" srcId="{03A57B10-6407-421F-8549-3501F8FD2036}" destId="{CF52AD64-0E95-4F23-8170-55ACBCFC799E}" srcOrd="1" destOrd="0" presId="urn:microsoft.com/office/officeart/2005/8/layout/hierarchy2"/>
    <dgm:cxn modelId="{16581806-23A3-4E85-B19A-AAE317694669}" type="presParOf" srcId="{CF52AD64-0E95-4F23-8170-55ACBCFC799E}" destId="{A2C661AC-E124-44D8-B129-ECDAC89CB4D2}" srcOrd="0" destOrd="0" presId="urn:microsoft.com/office/officeart/2005/8/layout/hierarchy2"/>
    <dgm:cxn modelId="{59179868-7C6A-49D8-8338-D8F03C21DE95}" type="presParOf" srcId="{A2C661AC-E124-44D8-B129-ECDAC89CB4D2}" destId="{46FEE136-738C-408F-8280-6FFAA5765FC2}" srcOrd="0" destOrd="0" presId="urn:microsoft.com/office/officeart/2005/8/layout/hierarchy2"/>
    <dgm:cxn modelId="{E61563E7-621F-49AC-8A69-8B461CF47A35}" type="presParOf" srcId="{CF52AD64-0E95-4F23-8170-55ACBCFC799E}" destId="{DBA35688-4C73-444E-A352-152A40823BA6}" srcOrd="1" destOrd="0" presId="urn:microsoft.com/office/officeart/2005/8/layout/hierarchy2"/>
    <dgm:cxn modelId="{1AE6E0F0-7704-4B51-82D5-4180F5118E64}" type="presParOf" srcId="{DBA35688-4C73-444E-A352-152A40823BA6}" destId="{B1FC8D6D-0C90-4747-918F-592E6F7B9DF5}" srcOrd="0" destOrd="0" presId="urn:microsoft.com/office/officeart/2005/8/layout/hierarchy2"/>
    <dgm:cxn modelId="{589FCFE2-4DB6-41A4-B32F-A54066DE2BFD}" type="presParOf" srcId="{DBA35688-4C73-444E-A352-152A40823BA6}" destId="{06E8B2D9-9257-46BE-A3DE-29B61062B508}" srcOrd="1" destOrd="0" presId="urn:microsoft.com/office/officeart/2005/8/layout/hierarchy2"/>
    <dgm:cxn modelId="{03AA4F23-1BE4-42D1-A897-7823F2ED3D7C}" type="presParOf" srcId="{45E4D529-4E05-4E61-B2D4-4A70C40BDA2F}" destId="{B79734C5-048D-433C-AEB5-6BDA35BE0243}" srcOrd="1" destOrd="0" presId="urn:microsoft.com/office/officeart/2005/8/layout/hierarchy2"/>
    <dgm:cxn modelId="{D709E781-EB03-4258-9818-AFD104DCA004}" type="presParOf" srcId="{B79734C5-048D-433C-AEB5-6BDA35BE0243}" destId="{AE1F8A62-B689-4662-B09E-CB8CF8F27690}" srcOrd="0" destOrd="0" presId="urn:microsoft.com/office/officeart/2005/8/layout/hierarchy2"/>
    <dgm:cxn modelId="{F7E9F521-D608-4F41-B608-0A9E826C00E2}" type="presParOf" srcId="{B79734C5-048D-433C-AEB5-6BDA35BE0243}" destId="{B15C882C-13F0-488D-931E-19B9BBD128D0}" srcOrd="1" destOrd="0" presId="urn:microsoft.com/office/officeart/2005/8/layout/hierarchy2"/>
    <dgm:cxn modelId="{522CC7E6-6256-44E5-AB36-6F51B151E909}" type="presParOf" srcId="{B15C882C-13F0-488D-931E-19B9BBD128D0}" destId="{ADA7A2C1-7F47-4BED-9F15-A2B84C0E1FAA}" srcOrd="0" destOrd="0" presId="urn:microsoft.com/office/officeart/2005/8/layout/hierarchy2"/>
    <dgm:cxn modelId="{9C7791F0-553A-4F09-B314-8D05118FB6C8}" type="presParOf" srcId="{ADA7A2C1-7F47-4BED-9F15-A2B84C0E1FAA}" destId="{79140664-11EC-4D53-B80C-D7DDDEFEAE6A}" srcOrd="0" destOrd="0" presId="urn:microsoft.com/office/officeart/2005/8/layout/hierarchy2"/>
    <dgm:cxn modelId="{EA9A42F3-B288-4F90-9B7A-A973524AE4F5}" type="presParOf" srcId="{B15C882C-13F0-488D-931E-19B9BBD128D0}" destId="{9DFFF74F-DB43-45D2-BB94-5C644CDB5305}" srcOrd="1" destOrd="0" presId="urn:microsoft.com/office/officeart/2005/8/layout/hierarchy2"/>
    <dgm:cxn modelId="{4990E4E4-363C-40BD-971F-EC99D8C1BED5}" type="presParOf" srcId="{9DFFF74F-DB43-45D2-BB94-5C644CDB5305}" destId="{55E6B8D7-6CAD-42F5-957A-AB6361888F00}" srcOrd="0" destOrd="0" presId="urn:microsoft.com/office/officeart/2005/8/layout/hierarchy2"/>
    <dgm:cxn modelId="{9D6E8320-98D2-4B46-83C8-453E6D575591}" type="presParOf" srcId="{9DFFF74F-DB43-45D2-BB94-5C644CDB5305}" destId="{0E6D46AB-5617-4D8F-BAF2-A4EC4682DB78}" srcOrd="1" destOrd="0" presId="urn:microsoft.com/office/officeart/2005/8/layout/hierarchy2"/>
    <dgm:cxn modelId="{C915F8DE-04E0-489E-AC25-AD6167EAA4B0}" type="presParOf" srcId="{45E4D529-4E05-4E61-B2D4-4A70C40BDA2F}" destId="{62984A57-0D3C-46A3-988F-B87BCFA981CB}" srcOrd="2" destOrd="0" presId="urn:microsoft.com/office/officeart/2005/8/layout/hierarchy2"/>
    <dgm:cxn modelId="{3C27229B-DA0B-40A3-A84F-A7B95A26F18C}" type="presParOf" srcId="{62984A57-0D3C-46A3-988F-B87BCFA981CB}" destId="{3199EA35-3710-4415-A47F-68A4CFCC3F2A}" srcOrd="0" destOrd="0" presId="urn:microsoft.com/office/officeart/2005/8/layout/hierarchy2"/>
    <dgm:cxn modelId="{BFA25FC0-81CB-4A45-87B9-773AAC00F4DF}" type="presParOf" srcId="{62984A57-0D3C-46A3-988F-B87BCFA981CB}" destId="{445A6417-4598-4DC8-87FB-4B292ACF7FC7}" srcOrd="1" destOrd="0" presId="urn:microsoft.com/office/officeart/2005/8/layout/hierarchy2"/>
    <dgm:cxn modelId="{BCF14BFF-4910-47B4-A5AF-0ADFD9796B52}" type="presParOf" srcId="{445A6417-4598-4DC8-87FB-4B292ACF7FC7}" destId="{AFDE1933-895C-454F-A966-CAF2AA105A45}" srcOrd="0" destOrd="0" presId="urn:microsoft.com/office/officeart/2005/8/layout/hierarchy2"/>
    <dgm:cxn modelId="{62689D3E-3456-4EAC-959E-F4A7C2E48615}" type="presParOf" srcId="{AFDE1933-895C-454F-A966-CAF2AA105A45}" destId="{74D13F2D-0CDD-4762-8106-6CCE11AB1A7F}" srcOrd="0" destOrd="0" presId="urn:microsoft.com/office/officeart/2005/8/layout/hierarchy2"/>
    <dgm:cxn modelId="{6ECC6AD8-50D6-41E5-A3D8-6EC33DBCC332}" type="presParOf" srcId="{445A6417-4598-4DC8-87FB-4B292ACF7FC7}" destId="{4EDF105B-CB33-4E2A-A467-07C4C737A7AD}" srcOrd="1" destOrd="0" presId="urn:microsoft.com/office/officeart/2005/8/layout/hierarchy2"/>
    <dgm:cxn modelId="{20915E18-33B8-44EE-A922-9EC4840651B1}" type="presParOf" srcId="{4EDF105B-CB33-4E2A-A467-07C4C737A7AD}" destId="{A6E00769-4311-4446-AD2E-37AD1413647A}" srcOrd="0" destOrd="0" presId="urn:microsoft.com/office/officeart/2005/8/layout/hierarchy2"/>
    <dgm:cxn modelId="{05481CD2-BA72-45BD-81D3-36C54E6D11BB}" type="presParOf" srcId="{4EDF105B-CB33-4E2A-A467-07C4C737A7AD}" destId="{EB345C17-3C10-4FAE-8841-C9CEFDA837DA}" srcOrd="1" destOrd="0" presId="urn:microsoft.com/office/officeart/2005/8/layout/hierarchy2"/>
    <dgm:cxn modelId="{9B524649-0A5B-48D8-B9A1-01ABDA0A91AC}" type="presParOf" srcId="{45E4D529-4E05-4E61-B2D4-4A70C40BDA2F}" destId="{F14FEB04-3408-46CB-8411-F156F6D0D3B2}" srcOrd="3" destOrd="0" presId="urn:microsoft.com/office/officeart/2005/8/layout/hierarchy2"/>
    <dgm:cxn modelId="{C813E7A9-759C-4B1E-B1C7-215F8463B543}" type="presParOf" srcId="{F14FEB04-3408-46CB-8411-F156F6D0D3B2}" destId="{B089EF35-1364-4199-AF8F-BE02CA78B635}" srcOrd="0" destOrd="0" presId="urn:microsoft.com/office/officeart/2005/8/layout/hierarchy2"/>
    <dgm:cxn modelId="{E642F664-AD56-447C-8FE1-6A46E54D6F65}" type="presParOf" srcId="{F14FEB04-3408-46CB-8411-F156F6D0D3B2}" destId="{74117750-E82B-4D36-8E5F-50884CB14A47}" srcOrd="1" destOrd="0" presId="urn:microsoft.com/office/officeart/2005/8/layout/hierarchy2"/>
    <dgm:cxn modelId="{836FECA6-2E94-495D-8893-585A558DA079}" type="presParOf" srcId="{74117750-E82B-4D36-8E5F-50884CB14A47}" destId="{6773F98A-675F-4F8C-A576-009503E3A22D}" srcOrd="0" destOrd="0" presId="urn:microsoft.com/office/officeart/2005/8/layout/hierarchy2"/>
    <dgm:cxn modelId="{481C1C51-DCD0-4709-9E12-B3E6EE96EE60}" type="presParOf" srcId="{6773F98A-675F-4F8C-A576-009503E3A22D}" destId="{01DF8C69-3932-4B59-AF0E-A290F005ADA7}" srcOrd="0" destOrd="0" presId="urn:microsoft.com/office/officeart/2005/8/layout/hierarchy2"/>
    <dgm:cxn modelId="{0F471F13-616A-424D-BCF8-2EA975AD8E79}" type="presParOf" srcId="{74117750-E82B-4D36-8E5F-50884CB14A47}" destId="{CC1D48C1-4ED5-4D81-8B1F-6262EB147E62}" srcOrd="1" destOrd="0" presId="urn:microsoft.com/office/officeart/2005/8/layout/hierarchy2"/>
    <dgm:cxn modelId="{A69EFD14-A0B1-48CA-89D1-EF7459ED21B9}" type="presParOf" srcId="{CC1D48C1-4ED5-4D81-8B1F-6262EB147E62}" destId="{59B799C2-E1C9-447B-AC4A-E029A7A16520}" srcOrd="0" destOrd="0" presId="urn:microsoft.com/office/officeart/2005/8/layout/hierarchy2"/>
    <dgm:cxn modelId="{E2A0A0F0-CE1B-46A5-B7DB-295F4BDD718F}" type="presParOf" srcId="{CC1D48C1-4ED5-4D81-8B1F-6262EB147E62}" destId="{A2F0B4D3-FC09-450A-BB4C-514D600A969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844B620-AC2A-4DDC-A271-ADFE72F630F0}">
      <dsp:nvSpPr>
        <dsp:cNvPr id="0" name=""/>
        <dsp:cNvSpPr/>
      </dsp:nvSpPr>
      <dsp:spPr>
        <a:xfrm>
          <a:off x="30953" y="1891484"/>
          <a:ext cx="1605753" cy="802876"/>
        </a:xfrm>
        <a:prstGeom prst="roundRect">
          <a:avLst>
            <a:gd name="adj" fmla="val 10000"/>
          </a:avLst>
        </a:prstGeom>
        <a:gradFill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</a:gradFill>
        <a:ln w="12700" cap="flat" cmpd="sng" algn="ctr">
          <a:noFill/>
          <a:prstDash val="solid"/>
        </a:ln>
        <a:effectLst>
          <a:outerShdw blurRad="127000" dist="76200" dir="5400000" algn="t" rotWithShape="0">
            <a:prstClr val="black">
              <a:alpha val="30000"/>
            </a:prstClr>
          </a:outerShdw>
          <a:reflection stA="60000" endPos="650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algn="ctr" defTabSz="9144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프로그램의 블록도 및 명세서 제작</a:t>
          </a:r>
          <a:endParaRPr lang="ko-KR" altLang="en-US" sz="1600" kern="120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latin typeface="+mn-lt"/>
            <a:ea typeface="+mn-ea"/>
            <a:cs typeface="+mn-cs"/>
          </a:endParaRPr>
        </a:p>
      </dsp:txBody>
      <dsp:txXfrm>
        <a:off x="30953" y="1891484"/>
        <a:ext cx="1605753" cy="802876"/>
      </dsp:txXfrm>
    </dsp:sp>
    <dsp:sp modelId="{3199EA35-3710-4415-A47F-68A4CFCC3F2A}">
      <dsp:nvSpPr>
        <dsp:cNvPr id="0" name=""/>
        <dsp:cNvSpPr/>
      </dsp:nvSpPr>
      <dsp:spPr>
        <a:xfrm>
          <a:off x="1504" y="2819505"/>
          <a:ext cx="1605753" cy="802876"/>
        </a:xfrm>
        <a:prstGeom prst="roundRect">
          <a:avLst>
            <a:gd name="adj" fmla="val 10000"/>
          </a:avLst>
        </a:prstGeom>
        <a:gradFill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</a:gradFill>
        <a:ln w="12700" cap="flat" cmpd="sng" algn="ctr">
          <a:noFill/>
          <a:prstDash val="solid"/>
        </a:ln>
        <a:effectLst>
          <a:outerShdw blurRad="127000" dist="76200" dir="5400000" algn="t" rotWithShape="0">
            <a:prstClr val="black">
              <a:alpha val="30000"/>
            </a:prstClr>
          </a:outerShdw>
          <a:reflection stA="60000" endPos="650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algn="ctr" defTabSz="9144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API</a:t>
          </a:r>
          <a:r>
            <a:rPr lang="ko-KR" altLang="en-US" sz="16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함수 구동 방식 이해</a:t>
          </a:r>
          <a:endParaRPr lang="ko-KR" altLang="en-US" sz="1600" kern="120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latin typeface="+mn-lt"/>
            <a:ea typeface="+mn-ea"/>
            <a:cs typeface="+mn-cs"/>
          </a:endParaRPr>
        </a:p>
      </dsp:txBody>
      <dsp:txXfrm>
        <a:off x="1504" y="2819505"/>
        <a:ext cx="1605753" cy="802876"/>
      </dsp:txXfrm>
    </dsp:sp>
    <dsp:sp modelId="{AFDE1933-895C-454F-A966-CAF2AA105A45}">
      <dsp:nvSpPr>
        <dsp:cNvPr id="0" name=""/>
        <dsp:cNvSpPr/>
      </dsp:nvSpPr>
      <dsp:spPr>
        <a:xfrm rot="21575882">
          <a:off x="1607249" y="3207370"/>
          <a:ext cx="671767" cy="22434"/>
        </a:xfrm>
        <a:custGeom>
          <a:avLst/>
          <a:gdLst/>
          <a:ahLst/>
          <a:cxnLst/>
          <a:rect l="0" t="0" r="0" b="0"/>
          <a:pathLst>
            <a:path>
              <a:moveTo>
                <a:pt x="0" y="11217"/>
              </a:moveTo>
              <a:lnTo>
                <a:pt x="671767" y="112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21575882">
        <a:off x="1926339" y="3201793"/>
        <a:ext cx="33588" cy="33588"/>
      </dsp:txXfrm>
    </dsp:sp>
    <dsp:sp modelId="{A6E00769-4311-4446-AD2E-37AD1413647A}">
      <dsp:nvSpPr>
        <dsp:cNvPr id="0" name=""/>
        <dsp:cNvSpPr/>
      </dsp:nvSpPr>
      <dsp:spPr>
        <a:xfrm>
          <a:off x="2279008" y="2814792"/>
          <a:ext cx="1605753" cy="802876"/>
        </a:xfrm>
        <a:prstGeom prst="roundRect">
          <a:avLst>
            <a:gd name="adj" fmla="val 10000"/>
          </a:avLst>
        </a:prstGeom>
        <a:gradFill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</a:gradFill>
        <a:ln w="12700" cap="flat" cmpd="sng" algn="ctr">
          <a:noFill/>
          <a:prstDash val="solid"/>
        </a:ln>
        <a:effectLst>
          <a:outerShdw blurRad="127000" dist="76200" dir="5400000" algn="t" rotWithShape="0">
            <a:prstClr val="black">
              <a:alpha val="30000"/>
            </a:prstClr>
          </a:outerShdw>
          <a:reflection stA="60000" endPos="650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Programing</a:t>
          </a:r>
          <a:r>
            <a:rPr lang="en-US" altLang="ko-KR" sz="16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 </a:t>
          </a:r>
          <a:r>
            <a:rPr lang="ko-KR" altLang="en-US" sz="16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및 코딩</a:t>
          </a:r>
          <a:endParaRPr lang="ko-KR" altLang="en-US" sz="1600" kern="120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latin typeface="+mn-lt"/>
            <a:ea typeface="+mn-ea"/>
            <a:cs typeface="+mn-cs"/>
          </a:endParaRPr>
        </a:p>
      </dsp:txBody>
      <dsp:txXfrm>
        <a:off x="2279008" y="2814792"/>
        <a:ext cx="1605753" cy="802876"/>
      </dsp:txXfrm>
    </dsp:sp>
    <dsp:sp modelId="{31A4DB86-4094-48B8-A7D8-DDA6B8BFC728}">
      <dsp:nvSpPr>
        <dsp:cNvPr id="0" name=""/>
        <dsp:cNvSpPr/>
      </dsp:nvSpPr>
      <dsp:spPr>
        <a:xfrm>
          <a:off x="3884762" y="3205014"/>
          <a:ext cx="642301" cy="22434"/>
        </a:xfrm>
        <a:custGeom>
          <a:avLst/>
          <a:gdLst/>
          <a:ahLst/>
          <a:cxnLst/>
          <a:rect l="0" t="0" r="0" b="0"/>
          <a:pathLst>
            <a:path>
              <a:moveTo>
                <a:pt x="0" y="11217"/>
              </a:moveTo>
              <a:lnTo>
                <a:pt x="642301" y="11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189855" y="3200173"/>
        <a:ext cx="32115" cy="32115"/>
      </dsp:txXfrm>
    </dsp:sp>
    <dsp:sp modelId="{DD3A7CD7-49F7-4C37-8FE2-B6DDED3AE281}">
      <dsp:nvSpPr>
        <dsp:cNvPr id="0" name=""/>
        <dsp:cNvSpPr/>
      </dsp:nvSpPr>
      <dsp:spPr>
        <a:xfrm>
          <a:off x="4527064" y="2814792"/>
          <a:ext cx="1605753" cy="802876"/>
        </a:xfrm>
        <a:prstGeom prst="roundRect">
          <a:avLst>
            <a:gd name="adj" fmla="val 10000"/>
          </a:avLst>
        </a:prstGeom>
        <a:gradFill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</a:gradFill>
        <a:ln w="12700" cap="flat" cmpd="sng" algn="ctr">
          <a:noFill/>
          <a:prstDash val="solid"/>
        </a:ln>
        <a:effectLst>
          <a:outerShdw blurRad="127000" dist="76200" dir="5400000" algn="t" rotWithShape="0">
            <a:prstClr val="black">
              <a:alpha val="30000"/>
            </a:prstClr>
          </a:outerShdw>
          <a:reflection stA="60000" endPos="650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Simulation </a:t>
          </a:r>
          <a:r>
            <a:rPr lang="ko-KR" altLang="en-US" sz="16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및 성능 개선</a:t>
          </a:r>
          <a:endParaRPr lang="ko-KR" altLang="en-US" sz="1600" kern="120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latin typeface="+mn-lt"/>
            <a:ea typeface="+mn-ea"/>
            <a:cs typeface="+mn-cs"/>
          </a:endParaRPr>
        </a:p>
      </dsp:txBody>
      <dsp:txXfrm>
        <a:off x="4527064" y="2814792"/>
        <a:ext cx="1605753" cy="802876"/>
      </dsp:txXfrm>
    </dsp:sp>
    <dsp:sp modelId="{EFF4E65E-247E-4992-B3FA-2A06ADC6E29C}">
      <dsp:nvSpPr>
        <dsp:cNvPr id="0" name=""/>
        <dsp:cNvSpPr/>
      </dsp:nvSpPr>
      <dsp:spPr>
        <a:xfrm>
          <a:off x="6132818" y="3205014"/>
          <a:ext cx="614356" cy="22434"/>
        </a:xfrm>
        <a:custGeom>
          <a:avLst/>
          <a:gdLst/>
          <a:ahLst/>
          <a:cxnLst/>
          <a:rect l="0" t="0" r="0" b="0"/>
          <a:pathLst>
            <a:path>
              <a:moveTo>
                <a:pt x="0" y="11217"/>
              </a:moveTo>
              <a:lnTo>
                <a:pt x="614356" y="112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424637" y="3200872"/>
        <a:ext cx="30717" cy="30717"/>
      </dsp:txXfrm>
    </dsp:sp>
    <dsp:sp modelId="{35ECA514-C911-4E29-8AFE-2F336ABAD823}">
      <dsp:nvSpPr>
        <dsp:cNvPr id="0" name=""/>
        <dsp:cNvSpPr/>
      </dsp:nvSpPr>
      <dsp:spPr>
        <a:xfrm>
          <a:off x="6747174" y="2814792"/>
          <a:ext cx="1605753" cy="802876"/>
        </a:xfrm>
        <a:prstGeom prst="roundRect">
          <a:avLst>
            <a:gd name="adj" fmla="val 10000"/>
          </a:avLst>
        </a:prstGeom>
        <a:gradFill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</a:gradFill>
        <a:ln w="12700" cap="flat" cmpd="sng" algn="ctr">
          <a:noFill/>
          <a:prstDash val="solid"/>
        </a:ln>
        <a:effectLst>
          <a:outerShdw blurRad="127000" dist="76200" dir="5400000" algn="t" rotWithShape="0">
            <a:prstClr val="black">
              <a:alpha val="30000"/>
            </a:prstClr>
          </a:outerShdw>
          <a:reflection stA="60000" endPos="650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목표 달성 확인 및 추가 방안 개선</a:t>
          </a:r>
          <a:endParaRPr lang="ko-KR" altLang="en-US" sz="1600" kern="120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latin typeface="+mn-lt"/>
            <a:ea typeface="+mn-ea"/>
            <a:cs typeface="+mn-cs"/>
          </a:endParaRPr>
        </a:p>
      </dsp:txBody>
      <dsp:txXfrm>
        <a:off x="6747174" y="2814792"/>
        <a:ext cx="1605753" cy="802876"/>
      </dsp:txXfrm>
    </dsp:sp>
    <dsp:sp modelId="{B089EF35-1364-4199-AF8F-BE02CA78B635}">
      <dsp:nvSpPr>
        <dsp:cNvPr id="0" name=""/>
        <dsp:cNvSpPr/>
      </dsp:nvSpPr>
      <dsp:spPr>
        <a:xfrm>
          <a:off x="1504" y="3742813"/>
          <a:ext cx="1605753" cy="802876"/>
        </a:xfrm>
        <a:prstGeom prst="roundRect">
          <a:avLst>
            <a:gd name="adj" fmla="val 10000"/>
          </a:avLst>
        </a:prstGeom>
        <a:gradFill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</a:gradFill>
        <a:ln w="12700" cap="flat" cmpd="sng" algn="ctr">
          <a:noFill/>
          <a:prstDash val="solid"/>
        </a:ln>
        <a:effectLst>
          <a:outerShdw blurRad="127000" dist="76200" dir="5400000" algn="t" rotWithShape="0">
            <a:prstClr val="black">
              <a:alpha val="30000"/>
            </a:prstClr>
          </a:outerShdw>
          <a:reflection stA="60000" endPos="650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algn="ctr" defTabSz="9144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C</a:t>
          </a:r>
          <a:r>
            <a:rPr lang="ko-KR" altLang="en-US" sz="16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언어의 동작 순서 이해</a:t>
          </a:r>
          <a:endParaRPr lang="ko-KR" altLang="en-US" sz="1600" kern="120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latin typeface="+mn-lt"/>
            <a:ea typeface="+mn-ea"/>
            <a:cs typeface="+mn-cs"/>
          </a:endParaRPr>
        </a:p>
      </dsp:txBody>
      <dsp:txXfrm>
        <a:off x="1504" y="3742813"/>
        <a:ext cx="1605753" cy="80287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41FAB81-10FB-45CC-AB1C-6B892C13CE4B}">
      <dsp:nvSpPr>
        <dsp:cNvPr id="0" name=""/>
        <dsp:cNvSpPr/>
      </dsp:nvSpPr>
      <dsp:spPr>
        <a:xfrm>
          <a:off x="672977" y="1162149"/>
          <a:ext cx="3486448" cy="3486448"/>
        </a:xfrm>
        <a:prstGeom prst="ellipse">
          <a:avLst/>
        </a:prstGeom>
        <a:gradFill rotWithShape="0">
          <a:gsLst>
            <a:gs pos="0">
              <a:schemeClr val="accent6">
                <a:shade val="90000"/>
                <a:hueOff val="-482725"/>
                <a:satOff val="6563"/>
                <a:lumOff val="27732"/>
                <a:alphaOff val="-50000"/>
                <a:shade val="51000"/>
                <a:satMod val="130000"/>
              </a:schemeClr>
            </a:gs>
            <a:gs pos="80000">
              <a:schemeClr val="accent6">
                <a:shade val="90000"/>
                <a:hueOff val="-482725"/>
                <a:satOff val="6563"/>
                <a:lumOff val="27732"/>
                <a:alphaOff val="-50000"/>
                <a:shade val="93000"/>
                <a:satMod val="130000"/>
              </a:schemeClr>
            </a:gs>
            <a:gs pos="100000">
              <a:schemeClr val="accent6">
                <a:shade val="90000"/>
                <a:hueOff val="-482725"/>
                <a:satOff val="6563"/>
                <a:lumOff val="27732"/>
                <a:alphaOff val="-5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847D8D1-58E2-4F25-A88E-3316FFAB1C59}">
      <dsp:nvSpPr>
        <dsp:cNvPr id="0" name=""/>
        <dsp:cNvSpPr/>
      </dsp:nvSpPr>
      <dsp:spPr>
        <a:xfrm>
          <a:off x="1171244" y="1660421"/>
          <a:ext cx="2489905" cy="2489905"/>
        </a:xfrm>
        <a:prstGeom prst="ellipse">
          <a:avLst/>
        </a:prstGeom>
        <a:gradFill rotWithShape="0">
          <a:gsLst>
            <a:gs pos="0">
              <a:schemeClr val="accent6">
                <a:shade val="90000"/>
                <a:hueOff val="-321817"/>
                <a:satOff val="4375"/>
                <a:lumOff val="18488"/>
                <a:alphaOff val="-33333"/>
                <a:shade val="51000"/>
                <a:satMod val="130000"/>
              </a:schemeClr>
            </a:gs>
            <a:gs pos="80000">
              <a:schemeClr val="accent6">
                <a:shade val="90000"/>
                <a:hueOff val="-321817"/>
                <a:satOff val="4375"/>
                <a:lumOff val="18488"/>
                <a:alphaOff val="-33333"/>
                <a:shade val="93000"/>
                <a:satMod val="130000"/>
              </a:schemeClr>
            </a:gs>
            <a:gs pos="100000">
              <a:schemeClr val="accent6">
                <a:shade val="90000"/>
                <a:hueOff val="-321817"/>
                <a:satOff val="4375"/>
                <a:lumOff val="18488"/>
                <a:alphaOff val="-3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CC4D0FC-189D-46C3-9FE2-23CFBC6343E4}">
      <dsp:nvSpPr>
        <dsp:cNvPr id="0" name=""/>
        <dsp:cNvSpPr/>
      </dsp:nvSpPr>
      <dsp:spPr>
        <a:xfrm>
          <a:off x="1669235" y="2158402"/>
          <a:ext cx="1493943" cy="1493943"/>
        </a:xfrm>
        <a:prstGeom prst="ellipse">
          <a:avLst/>
        </a:prstGeom>
        <a:gradFill rotWithShape="0">
          <a:gsLst>
            <a:gs pos="0">
              <a:schemeClr val="accent6">
                <a:shade val="90000"/>
                <a:hueOff val="-160908"/>
                <a:satOff val="2188"/>
                <a:lumOff val="9244"/>
                <a:alphaOff val="-16667"/>
                <a:shade val="51000"/>
                <a:satMod val="130000"/>
              </a:schemeClr>
            </a:gs>
            <a:gs pos="80000">
              <a:schemeClr val="accent6">
                <a:shade val="90000"/>
                <a:hueOff val="-160908"/>
                <a:satOff val="2188"/>
                <a:lumOff val="9244"/>
                <a:alphaOff val="-16667"/>
                <a:shade val="93000"/>
                <a:satMod val="130000"/>
              </a:schemeClr>
            </a:gs>
            <a:gs pos="100000">
              <a:schemeClr val="accent6">
                <a:shade val="90000"/>
                <a:hueOff val="-160908"/>
                <a:satOff val="2188"/>
                <a:lumOff val="9244"/>
                <a:alphaOff val="-1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4F1D298-661C-412B-B1D6-7941C5AF3BC3}">
      <dsp:nvSpPr>
        <dsp:cNvPr id="0" name=""/>
        <dsp:cNvSpPr/>
      </dsp:nvSpPr>
      <dsp:spPr>
        <a:xfrm>
          <a:off x="2167216" y="2656383"/>
          <a:ext cx="497981" cy="497981"/>
        </a:xfrm>
        <a:prstGeom prst="ellipse">
          <a:avLst/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330145C-26A1-4815-8738-EC5733CF2974}">
      <dsp:nvSpPr>
        <dsp:cNvPr id="0" name=""/>
        <dsp:cNvSpPr/>
      </dsp:nvSpPr>
      <dsp:spPr>
        <a:xfrm>
          <a:off x="4860033" y="0"/>
          <a:ext cx="2872031" cy="833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Simulation </a:t>
          </a:r>
          <a:r>
            <a:rPr lang="ko-KR" altLang="en-US" sz="2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및 성능 개선</a:t>
          </a:r>
          <a:endParaRPr lang="ko-KR" altLang="en-US" sz="2000" b="1" kern="1200" spc="-20" dirty="0">
            <a:solidFill>
              <a:schemeClr val="bg1"/>
            </a:solidFill>
            <a:latin typeface="나눔고딕" pitchFamily="50" charset="-127"/>
            <a:ea typeface="나눔고딕" pitchFamily="50" charset="-127"/>
            <a:cs typeface="+mn-cs"/>
          </a:endParaRPr>
        </a:p>
      </dsp:txBody>
      <dsp:txXfrm>
        <a:off x="4860033" y="0"/>
        <a:ext cx="2872031" cy="833842"/>
      </dsp:txXfrm>
    </dsp:sp>
    <dsp:sp modelId="{B584E179-BFB8-4097-A250-5F2A5814E7DB}">
      <dsp:nvSpPr>
        <dsp:cNvPr id="0" name=""/>
        <dsp:cNvSpPr/>
      </dsp:nvSpPr>
      <dsp:spPr>
        <a:xfrm>
          <a:off x="4304699" y="416921"/>
          <a:ext cx="435806" cy="0"/>
        </a:xfrm>
        <a:prstGeom prst="line">
          <a:avLst/>
        </a:pr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BC66666-9D06-456D-8420-42F92E845669}">
      <dsp:nvSpPr>
        <dsp:cNvPr id="0" name=""/>
        <dsp:cNvSpPr/>
      </dsp:nvSpPr>
      <dsp:spPr>
        <a:xfrm rot="5400000">
          <a:off x="2114042" y="691478"/>
          <a:ext cx="2463756" cy="1917546"/>
        </a:xfrm>
        <a:prstGeom prst="line">
          <a:avLst/>
        </a:pr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3CF866B1-63DA-4288-92E5-AAACB0AD1637}">
      <dsp:nvSpPr>
        <dsp:cNvPr id="0" name=""/>
        <dsp:cNvSpPr/>
      </dsp:nvSpPr>
      <dsp:spPr>
        <a:xfrm>
          <a:off x="4788029" y="833842"/>
          <a:ext cx="3089568" cy="833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기능적인 요소 구현 및 코딩</a:t>
          </a:r>
          <a:endParaRPr lang="ko-KR" altLang="en-US" sz="2000" b="1" kern="1200" spc="-20" dirty="0">
            <a:solidFill>
              <a:schemeClr val="bg1"/>
            </a:solidFill>
            <a:latin typeface="나눔고딕" pitchFamily="50" charset="-127"/>
            <a:ea typeface="나눔고딕" pitchFamily="50" charset="-127"/>
            <a:cs typeface="+mn-cs"/>
          </a:endParaRPr>
        </a:p>
      </dsp:txBody>
      <dsp:txXfrm>
        <a:off x="4788029" y="833842"/>
        <a:ext cx="3089568" cy="833842"/>
      </dsp:txXfrm>
    </dsp:sp>
    <dsp:sp modelId="{0C61CC19-8958-4B0E-8147-AF6C38141C2B}">
      <dsp:nvSpPr>
        <dsp:cNvPr id="0" name=""/>
        <dsp:cNvSpPr/>
      </dsp:nvSpPr>
      <dsp:spPr>
        <a:xfrm>
          <a:off x="4304699" y="1250763"/>
          <a:ext cx="435806" cy="0"/>
        </a:xfrm>
        <a:prstGeom prst="line">
          <a:avLst/>
        </a:pr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66D8E74C-6581-43EA-9175-75FC53BF38C9}">
      <dsp:nvSpPr>
        <dsp:cNvPr id="0" name=""/>
        <dsp:cNvSpPr/>
      </dsp:nvSpPr>
      <dsp:spPr>
        <a:xfrm rot="5400000">
          <a:off x="2540548" y="1511665"/>
          <a:ext cx="2023302" cy="1502078"/>
        </a:xfrm>
        <a:prstGeom prst="line">
          <a:avLst/>
        </a:pr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20F77B2-199A-460A-9252-BD56A327CB66}">
      <dsp:nvSpPr>
        <dsp:cNvPr id="0" name=""/>
        <dsp:cNvSpPr/>
      </dsp:nvSpPr>
      <dsp:spPr>
        <a:xfrm>
          <a:off x="4736540" y="1685053"/>
          <a:ext cx="3831903" cy="833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자료 조사</a:t>
          </a:r>
          <a:r>
            <a:rPr lang="en-US" altLang="ko-KR" sz="2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(API</a:t>
          </a:r>
          <a:r>
            <a:rPr lang="ko-KR" altLang="en-US" sz="2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함수  등</a:t>
          </a:r>
          <a:r>
            <a:rPr lang="en-US" altLang="ko-KR" sz="2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) </a:t>
          </a:r>
          <a:r>
            <a:rPr lang="ko-KR" altLang="en-US" sz="2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및 실험</a:t>
          </a:r>
          <a:endParaRPr lang="ko-KR" altLang="en-US" sz="2000" b="1" kern="1200" spc="-20" dirty="0">
            <a:solidFill>
              <a:schemeClr val="bg1"/>
            </a:solidFill>
            <a:latin typeface="나눔고딕" pitchFamily="50" charset="-127"/>
            <a:ea typeface="나눔고딕" pitchFamily="50" charset="-127"/>
            <a:cs typeface="+mn-cs"/>
          </a:endParaRPr>
        </a:p>
      </dsp:txBody>
      <dsp:txXfrm>
        <a:off x="4736540" y="1685053"/>
        <a:ext cx="3831903" cy="833842"/>
      </dsp:txXfrm>
    </dsp:sp>
    <dsp:sp modelId="{AEDE8970-32B1-41B9-8360-2D43C035C2FB}">
      <dsp:nvSpPr>
        <dsp:cNvPr id="0" name=""/>
        <dsp:cNvSpPr/>
      </dsp:nvSpPr>
      <dsp:spPr>
        <a:xfrm>
          <a:off x="4304699" y="2084605"/>
          <a:ext cx="435806" cy="0"/>
        </a:xfrm>
        <a:prstGeom prst="line">
          <a:avLst/>
        </a:pr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8F3CD2C6-0AF2-4499-854C-70C8E7C2561C}">
      <dsp:nvSpPr>
        <dsp:cNvPr id="0" name=""/>
        <dsp:cNvSpPr/>
      </dsp:nvSpPr>
      <dsp:spPr>
        <a:xfrm rot="5400000">
          <a:off x="2953412" y="2276069"/>
          <a:ext cx="1543334" cy="1159244"/>
        </a:xfrm>
        <a:prstGeom prst="line">
          <a:avLst/>
        </a:pr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A5A0BB52-3A49-42EE-82B3-129A831DEC3E}">
      <dsp:nvSpPr>
        <dsp:cNvPr id="0" name=""/>
        <dsp:cNvSpPr/>
      </dsp:nvSpPr>
      <dsp:spPr>
        <a:xfrm>
          <a:off x="4824036" y="2501526"/>
          <a:ext cx="2916518" cy="833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+mn-cs"/>
            </a:rPr>
            <a:t>순서도 및 블록도 제작</a:t>
          </a:r>
          <a:endParaRPr lang="ko-KR" altLang="en-US" sz="2000" b="1" kern="1200" spc="-20" dirty="0">
            <a:solidFill>
              <a:schemeClr val="bg1"/>
            </a:solidFill>
            <a:latin typeface="나눔고딕" pitchFamily="50" charset="-127"/>
            <a:ea typeface="나눔고딕" pitchFamily="50" charset="-127"/>
            <a:cs typeface="+mn-cs"/>
          </a:endParaRPr>
        </a:p>
      </dsp:txBody>
      <dsp:txXfrm>
        <a:off x="4824036" y="2501526"/>
        <a:ext cx="2916518" cy="833842"/>
      </dsp:txXfrm>
    </dsp:sp>
    <dsp:sp modelId="{333D10F7-56B8-4013-BC82-9D87390BAE7E}">
      <dsp:nvSpPr>
        <dsp:cNvPr id="0" name=""/>
        <dsp:cNvSpPr/>
      </dsp:nvSpPr>
      <dsp:spPr>
        <a:xfrm>
          <a:off x="4304699" y="2918447"/>
          <a:ext cx="435806" cy="0"/>
        </a:xfrm>
        <a:prstGeom prst="line">
          <a:avLst/>
        </a:pr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656A96D3-06B4-4273-8205-F4DBD13F0660}">
      <dsp:nvSpPr>
        <dsp:cNvPr id="0" name=""/>
        <dsp:cNvSpPr/>
      </dsp:nvSpPr>
      <dsp:spPr>
        <a:xfrm rot="5400000">
          <a:off x="3367251" y="3043495"/>
          <a:ext cx="1060810" cy="810018"/>
        </a:xfrm>
        <a:prstGeom prst="line">
          <a:avLst/>
        </a:pr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844B620-AC2A-4DDC-A271-ADFE72F630F0}">
      <dsp:nvSpPr>
        <dsp:cNvPr id="0" name=""/>
        <dsp:cNvSpPr/>
      </dsp:nvSpPr>
      <dsp:spPr>
        <a:xfrm>
          <a:off x="497853" y="0"/>
          <a:ext cx="1945768" cy="972884"/>
        </a:xfrm>
        <a:prstGeom prst="roundRect">
          <a:avLst>
            <a:gd name="adj" fmla="val 10000"/>
          </a:avLst>
        </a:prstGeom>
        <a:gradFill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</a:gradFill>
        <a:ln w="12700" cap="flat" cmpd="sng" algn="ctr">
          <a:noFill/>
          <a:prstDash val="solid"/>
        </a:ln>
        <a:effectLst>
          <a:outerShdw blurRad="127000" dist="76200" dir="5400000" algn="t" rotWithShape="0">
            <a:prstClr val="black">
              <a:alpha val="30000"/>
            </a:prstClr>
          </a:outerShdw>
          <a:reflection stA="60000" endPos="650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algn="ctr" defTabSz="9144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조장</a:t>
          </a:r>
          <a:r>
            <a:rPr lang="en-US" altLang="ko-KR" sz="20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(</a:t>
          </a:r>
          <a:r>
            <a:rPr lang="ko-KR" altLang="en-US" sz="20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김준호</a:t>
          </a:r>
          <a:r>
            <a:rPr lang="en-US" altLang="ko-KR" sz="20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)</a:t>
          </a:r>
          <a:endParaRPr lang="ko-KR" altLang="en-US" sz="2000" kern="120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latin typeface="+mn-lt"/>
            <a:ea typeface="+mn-ea"/>
            <a:cs typeface="+mn-cs"/>
          </a:endParaRPr>
        </a:p>
      </dsp:txBody>
      <dsp:txXfrm>
        <a:off x="497853" y="0"/>
        <a:ext cx="1945768" cy="972884"/>
      </dsp:txXfrm>
    </dsp:sp>
    <dsp:sp modelId="{A2C661AC-E124-44D8-B129-ECDAC89CB4D2}">
      <dsp:nvSpPr>
        <dsp:cNvPr id="0" name=""/>
        <dsp:cNvSpPr/>
      </dsp:nvSpPr>
      <dsp:spPr>
        <a:xfrm>
          <a:off x="2443621" y="466246"/>
          <a:ext cx="778307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778307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813317" y="466984"/>
        <a:ext cx="38915" cy="38915"/>
      </dsp:txXfrm>
    </dsp:sp>
    <dsp:sp modelId="{B1FC8D6D-0C90-4747-918F-592E6F7B9DF5}">
      <dsp:nvSpPr>
        <dsp:cNvPr id="0" name=""/>
        <dsp:cNvSpPr/>
      </dsp:nvSpPr>
      <dsp:spPr>
        <a:xfrm>
          <a:off x="3221928" y="0"/>
          <a:ext cx="4704516" cy="972884"/>
        </a:xfrm>
        <a:prstGeom prst="roundRect">
          <a:avLst>
            <a:gd name="adj" fmla="val 10000"/>
          </a:avLst>
        </a:prstGeom>
        <a:gradFill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</a:gradFill>
        <a:ln w="12700" cap="flat" cmpd="sng" algn="ctr">
          <a:noFill/>
          <a:prstDash val="solid"/>
        </a:ln>
        <a:effectLst>
          <a:outerShdw blurRad="127000" dist="76200" dir="5400000" algn="t" rotWithShape="0">
            <a:prstClr val="black">
              <a:alpha val="30000"/>
            </a:prstClr>
          </a:outerShdw>
          <a:reflection stA="60000" endPos="650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팀원 협동 추진 및 전체적 검토</a:t>
          </a:r>
          <a:endParaRPr lang="ko-KR" altLang="en-US" sz="2500" kern="120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latin typeface="+mn-lt"/>
            <a:ea typeface="+mn-ea"/>
            <a:cs typeface="+mn-cs"/>
          </a:endParaRPr>
        </a:p>
      </dsp:txBody>
      <dsp:txXfrm>
        <a:off x="3221928" y="0"/>
        <a:ext cx="4704516" cy="972884"/>
      </dsp:txXfrm>
    </dsp:sp>
    <dsp:sp modelId="{AE1F8A62-B689-4662-B09E-CB8CF8F27690}">
      <dsp:nvSpPr>
        <dsp:cNvPr id="0" name=""/>
        <dsp:cNvSpPr/>
      </dsp:nvSpPr>
      <dsp:spPr>
        <a:xfrm>
          <a:off x="497853" y="1116280"/>
          <a:ext cx="1945768" cy="972884"/>
        </a:xfrm>
        <a:prstGeom prst="roundRect">
          <a:avLst>
            <a:gd name="adj" fmla="val 10000"/>
          </a:avLst>
        </a:prstGeom>
        <a:gradFill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</a:gradFill>
        <a:ln w="12700" cap="flat" cmpd="sng" algn="ctr">
          <a:noFill/>
          <a:prstDash val="solid"/>
        </a:ln>
        <a:effectLst>
          <a:outerShdw blurRad="127000" dist="76200" dir="5400000" algn="t" rotWithShape="0">
            <a:prstClr val="black">
              <a:alpha val="30000"/>
            </a:prstClr>
          </a:outerShdw>
          <a:reflection stA="60000" endPos="650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팀원</a:t>
          </a:r>
          <a:r>
            <a:rPr lang="en-US" altLang="ko-KR" sz="20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(</a:t>
          </a:r>
          <a:r>
            <a:rPr lang="ko-KR" altLang="en-US" sz="20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김정승</a:t>
          </a:r>
          <a:r>
            <a:rPr lang="en-US" altLang="ko-KR" sz="20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)</a:t>
          </a:r>
          <a:endParaRPr lang="ko-KR" altLang="en-US" sz="2000" kern="120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latin typeface="+mn-lt"/>
            <a:ea typeface="+mn-ea"/>
            <a:cs typeface="+mn-cs"/>
          </a:endParaRPr>
        </a:p>
      </dsp:txBody>
      <dsp:txXfrm>
        <a:off x="497853" y="1116280"/>
        <a:ext cx="1945768" cy="972884"/>
      </dsp:txXfrm>
    </dsp:sp>
    <dsp:sp modelId="{ADA7A2C1-7F47-4BED-9F15-A2B84C0E1FAA}">
      <dsp:nvSpPr>
        <dsp:cNvPr id="0" name=""/>
        <dsp:cNvSpPr/>
      </dsp:nvSpPr>
      <dsp:spPr>
        <a:xfrm>
          <a:off x="2443621" y="1582527"/>
          <a:ext cx="778307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778307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813317" y="1583264"/>
        <a:ext cx="38915" cy="38915"/>
      </dsp:txXfrm>
    </dsp:sp>
    <dsp:sp modelId="{55E6B8D7-6CAD-42F5-957A-AB6361888F00}">
      <dsp:nvSpPr>
        <dsp:cNvPr id="0" name=""/>
        <dsp:cNvSpPr/>
      </dsp:nvSpPr>
      <dsp:spPr>
        <a:xfrm>
          <a:off x="3221928" y="1116280"/>
          <a:ext cx="4704516" cy="972884"/>
        </a:xfrm>
        <a:prstGeom prst="roundRect">
          <a:avLst>
            <a:gd name="adj" fmla="val 10000"/>
          </a:avLst>
        </a:prstGeom>
        <a:gradFill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</a:gradFill>
        <a:ln w="12700" cap="flat" cmpd="sng" algn="ctr">
          <a:noFill/>
          <a:prstDash val="solid"/>
        </a:ln>
        <a:effectLst>
          <a:outerShdw blurRad="127000" dist="76200" dir="5400000" algn="t" rotWithShape="0">
            <a:prstClr val="black">
              <a:alpha val="30000"/>
            </a:prstClr>
          </a:outerShdw>
          <a:reflection stA="60000" endPos="650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기능적인 요소 구현 및 코딩 구상</a:t>
          </a:r>
          <a:endParaRPr lang="ko-KR" altLang="en-US" sz="2500" kern="120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latin typeface="+mn-lt"/>
            <a:ea typeface="+mn-ea"/>
            <a:cs typeface="+mn-cs"/>
          </a:endParaRPr>
        </a:p>
      </dsp:txBody>
      <dsp:txXfrm>
        <a:off x="3221928" y="1116280"/>
        <a:ext cx="4704516" cy="972884"/>
      </dsp:txXfrm>
    </dsp:sp>
    <dsp:sp modelId="{3199EA35-3710-4415-A47F-68A4CFCC3F2A}">
      <dsp:nvSpPr>
        <dsp:cNvPr id="0" name=""/>
        <dsp:cNvSpPr/>
      </dsp:nvSpPr>
      <dsp:spPr>
        <a:xfrm>
          <a:off x="462167" y="2240807"/>
          <a:ext cx="1945768" cy="972884"/>
        </a:xfrm>
        <a:prstGeom prst="roundRect">
          <a:avLst>
            <a:gd name="adj" fmla="val 10000"/>
          </a:avLst>
        </a:prstGeom>
        <a:gradFill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</a:gradFill>
        <a:ln w="12700" cap="flat" cmpd="sng" algn="ctr">
          <a:noFill/>
          <a:prstDash val="solid"/>
        </a:ln>
        <a:effectLst>
          <a:outerShdw blurRad="127000" dist="76200" dir="5400000" algn="t" rotWithShape="0">
            <a:prstClr val="black">
              <a:alpha val="30000"/>
            </a:prstClr>
          </a:outerShdw>
          <a:reflection stA="60000" endPos="650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algn="ctr" defTabSz="9144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팀원</a:t>
          </a:r>
          <a:r>
            <a:rPr lang="en-US" altLang="ko-KR" sz="20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(</a:t>
          </a:r>
          <a:r>
            <a:rPr lang="ko-KR" altLang="en-US" sz="20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염준섭</a:t>
          </a:r>
          <a:r>
            <a:rPr lang="en-US" altLang="ko-KR" sz="20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)</a:t>
          </a:r>
          <a:endParaRPr lang="ko-KR" altLang="en-US" sz="2000" kern="120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latin typeface="+mn-lt"/>
            <a:ea typeface="+mn-ea"/>
            <a:cs typeface="+mn-cs"/>
          </a:endParaRPr>
        </a:p>
      </dsp:txBody>
      <dsp:txXfrm>
        <a:off x="462167" y="2240807"/>
        <a:ext cx="1945768" cy="972884"/>
      </dsp:txXfrm>
    </dsp:sp>
    <dsp:sp modelId="{AFDE1933-895C-454F-A966-CAF2AA105A45}">
      <dsp:nvSpPr>
        <dsp:cNvPr id="0" name=""/>
        <dsp:cNvSpPr/>
      </dsp:nvSpPr>
      <dsp:spPr>
        <a:xfrm rot="21575882">
          <a:off x="2407925" y="2704199"/>
          <a:ext cx="81401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814012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21575882">
        <a:off x="2794581" y="2704044"/>
        <a:ext cx="40700" cy="40700"/>
      </dsp:txXfrm>
    </dsp:sp>
    <dsp:sp modelId="{A6E00769-4311-4446-AD2E-37AD1413647A}">
      <dsp:nvSpPr>
        <dsp:cNvPr id="0" name=""/>
        <dsp:cNvSpPr/>
      </dsp:nvSpPr>
      <dsp:spPr>
        <a:xfrm>
          <a:off x="3221928" y="2235096"/>
          <a:ext cx="4704516" cy="972884"/>
        </a:xfrm>
        <a:prstGeom prst="roundRect">
          <a:avLst>
            <a:gd name="adj" fmla="val 10000"/>
          </a:avLst>
        </a:prstGeom>
        <a:gradFill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</a:gradFill>
        <a:ln w="12700" cap="flat" cmpd="sng" algn="ctr">
          <a:noFill/>
          <a:prstDash val="solid"/>
        </a:ln>
        <a:effectLst>
          <a:outerShdw blurRad="127000" dist="76200" dir="5400000" algn="t" rotWithShape="0">
            <a:prstClr val="black">
              <a:alpha val="30000"/>
            </a:prstClr>
          </a:outerShdw>
          <a:reflection stA="60000" endPos="650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API</a:t>
          </a:r>
          <a:r>
            <a:rPr lang="ko-KR" altLang="en-US" sz="25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함수 자료 조사 및 실험</a:t>
          </a:r>
          <a:endParaRPr lang="ko-KR" altLang="en-US" sz="2500" kern="120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latin typeface="+mn-lt"/>
            <a:ea typeface="+mn-ea"/>
            <a:cs typeface="+mn-cs"/>
          </a:endParaRPr>
        </a:p>
      </dsp:txBody>
      <dsp:txXfrm>
        <a:off x="3221928" y="2235096"/>
        <a:ext cx="4704516" cy="972884"/>
      </dsp:txXfrm>
    </dsp:sp>
    <dsp:sp modelId="{B089EF35-1364-4199-AF8F-BE02CA78B635}">
      <dsp:nvSpPr>
        <dsp:cNvPr id="0" name=""/>
        <dsp:cNvSpPr/>
      </dsp:nvSpPr>
      <dsp:spPr>
        <a:xfrm>
          <a:off x="462167" y="3359624"/>
          <a:ext cx="1945768" cy="972884"/>
        </a:xfrm>
        <a:prstGeom prst="roundRect">
          <a:avLst>
            <a:gd name="adj" fmla="val 10000"/>
          </a:avLst>
        </a:prstGeom>
        <a:gradFill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</a:gradFill>
        <a:ln w="12700" cap="flat" cmpd="sng" algn="ctr">
          <a:noFill/>
          <a:prstDash val="solid"/>
        </a:ln>
        <a:effectLst>
          <a:outerShdw blurRad="127000" dist="76200" dir="5400000" algn="t" rotWithShape="0">
            <a:prstClr val="black">
              <a:alpha val="30000"/>
            </a:prstClr>
          </a:outerShdw>
          <a:reflection stA="60000" endPos="650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algn="ctr" defTabSz="9144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팀원</a:t>
          </a:r>
          <a:r>
            <a:rPr lang="en-US" altLang="ko-KR" sz="20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(</a:t>
          </a:r>
          <a:r>
            <a:rPr lang="ko-KR" altLang="en-US" sz="20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김효권</a:t>
          </a:r>
          <a:r>
            <a:rPr lang="en-US" altLang="ko-KR" sz="20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)</a:t>
          </a:r>
          <a:endParaRPr lang="ko-KR" altLang="en-US" sz="2000" kern="120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latin typeface="+mn-lt"/>
            <a:ea typeface="+mn-ea"/>
            <a:cs typeface="+mn-cs"/>
          </a:endParaRPr>
        </a:p>
      </dsp:txBody>
      <dsp:txXfrm>
        <a:off x="462167" y="3359624"/>
        <a:ext cx="1945768" cy="972884"/>
      </dsp:txXfrm>
    </dsp:sp>
    <dsp:sp modelId="{6773F98A-675F-4F8C-A576-009503E3A22D}">
      <dsp:nvSpPr>
        <dsp:cNvPr id="0" name=""/>
        <dsp:cNvSpPr/>
      </dsp:nvSpPr>
      <dsp:spPr>
        <a:xfrm rot="21575882">
          <a:off x="2407925" y="3823015"/>
          <a:ext cx="81401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814012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21575882">
        <a:off x="2794581" y="3822860"/>
        <a:ext cx="40700" cy="40700"/>
      </dsp:txXfrm>
    </dsp:sp>
    <dsp:sp modelId="{59B799C2-E1C9-447B-AC4A-E029A7A16520}">
      <dsp:nvSpPr>
        <dsp:cNvPr id="0" name=""/>
        <dsp:cNvSpPr/>
      </dsp:nvSpPr>
      <dsp:spPr>
        <a:xfrm>
          <a:off x="3221928" y="3353913"/>
          <a:ext cx="4704516" cy="972884"/>
        </a:xfrm>
        <a:prstGeom prst="roundRect">
          <a:avLst>
            <a:gd name="adj" fmla="val 10000"/>
          </a:avLst>
        </a:prstGeom>
        <a:gradFill rotWithShape="0">
          <a:gsLst>
            <a:gs pos="60000">
              <a:schemeClr val="bg1">
                <a:lumMod val="85000"/>
              </a:schemeClr>
            </a:gs>
            <a:gs pos="0">
              <a:schemeClr val="bg1"/>
            </a:gs>
          </a:gsLst>
          <a:lin ang="16200000" scaled="0"/>
        </a:gradFill>
        <a:ln w="12700" cap="flat" cmpd="sng" algn="ctr">
          <a:noFill/>
          <a:prstDash val="solid"/>
        </a:ln>
        <a:effectLst>
          <a:outerShdw blurRad="127000" dist="76200" dir="5400000" algn="t" rotWithShape="0">
            <a:prstClr val="black">
              <a:alpha val="30000"/>
            </a:prstClr>
          </a:outerShdw>
          <a:reflection stA="60000" endPos="65000" dist="50800" dir="5400000" sy="-100000" algn="bl" rotWithShape="0"/>
        </a:effectLst>
        <a:scene3d>
          <a:camera prst="orthographicFront"/>
          <a:lightRig rig="threePt" dir="t"/>
        </a:scene3d>
        <a:sp3d>
          <a:bevelT w="38100" h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 Simulation </a:t>
          </a:r>
          <a:r>
            <a:rPr lang="ko-KR" altLang="en-US" sz="2500" kern="12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rPr>
            <a:t>및 성능 개선</a:t>
          </a:r>
          <a:endParaRPr lang="ko-KR" altLang="en-US" sz="2500" kern="1200" dirty="0"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latin typeface="+mn-lt"/>
            <a:ea typeface="+mn-ea"/>
            <a:cs typeface="+mn-cs"/>
          </a:endParaRPr>
        </a:p>
      </dsp:txBody>
      <dsp:txXfrm>
        <a:off x="3221928" y="3353913"/>
        <a:ext cx="4704516" cy="972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71682-0429-4539-B54F-6B48A1BCC015}" type="datetimeFigureOut">
              <a:rPr lang="ko-KR" altLang="en-US" smtClean="0"/>
              <a:pPr/>
              <a:t>2016-04-02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54BBC-6BC8-487B-A2AE-A0CE0D633C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714857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2016-04-02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28266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86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30985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555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ㅊㅊ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ㅊㅊ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4.xml"/><Relationship Id="rId1" Type="http://schemas.openxmlformats.org/officeDocument/2006/relationships/video" Target="file:///C:\Users\&#51456;&#54840;\Desktop\Skrillex%20-%20Bangarang%20(GHET1%20Launchpad%20cover).mp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5604" y="3145801"/>
            <a:ext cx="11833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발표자 </a:t>
            </a:r>
            <a:r>
              <a:rPr lang="en-US" altLang="ko-KR" sz="12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김준호</a:t>
            </a:r>
            <a:endParaRPr lang="ko-KR" altLang="en-US" sz="12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302840" y="836712"/>
            <a:ext cx="8229600" cy="1728192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5500" b="1" spc="-150" dirty="0" smtClean="0">
                <a:latin typeface="+mj-ea"/>
              </a:rPr>
              <a:t>프로그래밍 설계</a:t>
            </a:r>
            <a:r>
              <a:rPr lang="en-US" altLang="ko-KR" sz="5500" b="1" spc="-150" dirty="0" smtClean="0">
                <a:latin typeface="+mj-ea"/>
              </a:rPr>
              <a:t/>
            </a:r>
            <a:br>
              <a:rPr lang="en-US" altLang="ko-KR" sz="5500" b="1" spc="-150" dirty="0" smtClean="0">
                <a:latin typeface="+mj-ea"/>
              </a:rPr>
            </a:br>
            <a:r>
              <a:rPr lang="ko-KR" altLang="en-US" sz="5500" b="1" spc="-150" dirty="0" smtClean="0">
                <a:solidFill>
                  <a:srgbClr val="FFC000"/>
                </a:solidFill>
                <a:latin typeface="+mj-ea"/>
              </a:rPr>
              <a:t>제안서</a:t>
            </a:r>
            <a:endParaRPr lang="ko-KR" altLang="en-US" sz="5500" b="1" spc="-150" dirty="0">
              <a:latin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0132" y="4473116"/>
            <a:ext cx="32043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2300" b="1" dirty="0" smtClean="0"/>
              <a:t>20130999 </a:t>
            </a:r>
            <a:r>
              <a:rPr lang="ko-KR" altLang="en-US" sz="2300" b="1" dirty="0" smtClean="0"/>
              <a:t>김준호</a:t>
            </a:r>
            <a:r>
              <a:rPr lang="ko-KR" altLang="en-US" sz="1600" b="1" dirty="0" smtClean="0"/>
              <a:t>  </a:t>
            </a:r>
            <a:endParaRPr lang="en-US" altLang="ko-KR" sz="1600" b="1" dirty="0" smtClean="0"/>
          </a:p>
          <a:p>
            <a:pPr fontAlgn="base" latinLnBrk="0"/>
            <a:r>
              <a:rPr lang="en-US" altLang="ko-KR" sz="2300" b="1" dirty="0" smtClean="0"/>
              <a:t>20130997 </a:t>
            </a:r>
            <a:r>
              <a:rPr lang="ko-KR" altLang="en-US" sz="2300" b="1" dirty="0" smtClean="0"/>
              <a:t>김정승 </a:t>
            </a:r>
            <a:endParaRPr lang="ko-KR" altLang="en-US" sz="1600" b="1" dirty="0" smtClean="0"/>
          </a:p>
          <a:p>
            <a:pPr fontAlgn="base" latinLnBrk="0"/>
            <a:r>
              <a:rPr lang="en-US" altLang="ko-KR" sz="2300" b="1" dirty="0" smtClean="0"/>
              <a:t>20151016 </a:t>
            </a:r>
            <a:r>
              <a:rPr lang="ko-KR" altLang="en-US" sz="2300" b="1" dirty="0" smtClean="0"/>
              <a:t>염준섭</a:t>
            </a:r>
          </a:p>
          <a:p>
            <a:pPr fontAlgn="base" latinLnBrk="0"/>
            <a:r>
              <a:rPr lang="en-US" altLang="ko-KR" sz="2300" b="1" dirty="0" smtClean="0"/>
              <a:t>20150997 </a:t>
            </a:r>
            <a:r>
              <a:rPr lang="ko-KR" altLang="en-US" sz="2300" b="1" dirty="0" smtClean="0"/>
              <a:t>김효권</a:t>
            </a:r>
          </a:p>
          <a:p>
            <a:endParaRPr lang="ko-KR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7704" y="26348"/>
            <a:ext cx="6226199" cy="1512169"/>
          </a:xfrm>
        </p:spPr>
        <p:txBody>
          <a:bodyPr/>
          <a:lstStyle/>
          <a:p>
            <a:r>
              <a:rPr lang="ko-KR" altLang="en-US" dirty="0" smtClean="0"/>
              <a:t>현실적 제한 요소들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95536" y="1844824"/>
          <a:ext cx="8424936" cy="394337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52228"/>
                <a:gridCol w="6372708"/>
              </a:tblGrid>
              <a:tr h="56113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1" kern="120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현실적 제한 요소들</a:t>
                      </a:r>
                    </a:p>
                  </a:txBody>
                  <a:tcPr marL="62898" marR="159760" marT="125795" marB="79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spc="-2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내용</a:t>
                      </a:r>
                      <a:r>
                        <a:rPr lang="en-US" altLang="ko-KR" sz="1800" b="1" kern="1200" spc="-2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(Content)</a:t>
                      </a:r>
                      <a:endParaRPr lang="ko-KR" altLang="en-US" sz="1800" b="1" kern="1200" spc="-20" dirty="0" smtClean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62898" marR="159760" marT="125795" marB="7988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  <a:tr h="471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경제</a:t>
                      </a:r>
                      <a:endParaRPr lang="en-US" altLang="ko-KR" sz="18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2898" marR="159760" marT="79880" marB="7988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en-US" altLang="ko-KR" sz="18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실제 기기가 경제적인 소요가 많아서</a:t>
                      </a:r>
                      <a:r>
                        <a:rPr lang="en-US" altLang="ko-KR" sz="18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8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개발 프로그램을 통해 경제적 절약 효과 기대</a:t>
                      </a:r>
                      <a:endParaRPr lang="ko-KR" altLang="en-US" sz="18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62898" marR="159760" marT="79880" marB="7988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  <a:tr h="471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편리</a:t>
                      </a:r>
                      <a:endParaRPr lang="en-US" altLang="ko-KR" sz="18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2898" marR="159760" marT="79880" marB="7988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8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처음 사용하는 유저에게도 쉽게 다가갈 수 있도록 </a:t>
                      </a:r>
                      <a:r>
                        <a:rPr lang="en-US" altLang="ko-KR" sz="18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graphic interface </a:t>
                      </a:r>
                      <a:r>
                        <a:rPr lang="ko-KR" altLang="en-US" sz="18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구현</a:t>
                      </a:r>
                      <a:endParaRPr lang="en-US" altLang="ko-KR" sz="1800" b="0" kern="1200" spc="-20" baseline="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8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런치패드의 버튼을 흔히 사용하는 키보드로 대체 해 구현</a:t>
                      </a:r>
                      <a:endParaRPr lang="en-US" altLang="ko-KR" sz="1800" b="0" kern="1200" spc="-20" baseline="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8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콘솔상의 제한적인 부분</a:t>
                      </a:r>
                      <a:r>
                        <a:rPr lang="en-US" altLang="ko-KR" sz="18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키보드를 누를 때</a:t>
                      </a:r>
                      <a:r>
                        <a:rPr lang="en-US" altLang="ko-KR" sz="18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8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을 색깔 변화로 표현</a:t>
                      </a:r>
                      <a:endParaRPr lang="ko-KR" altLang="en-US" sz="18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62898" marR="159760" marT="79880" marB="7988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  <a:tr h="471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윤리</a:t>
                      </a:r>
                      <a:endParaRPr lang="en-US" altLang="ko-KR" sz="18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2898" marR="159760" marT="79880" marB="7988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8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개발프로그램에 들어가는 </a:t>
                      </a:r>
                      <a:r>
                        <a:rPr lang="en-US" altLang="ko-KR" sz="18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MP3 </a:t>
                      </a:r>
                      <a:r>
                        <a:rPr lang="ko-KR" altLang="en-US" sz="18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파일을 남용해 인터넷 유포에 사용하지 말 것</a:t>
                      </a:r>
                      <a:r>
                        <a:rPr lang="en-US" altLang="ko-KR" sz="18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  <a:endParaRPr lang="ko-KR" altLang="en-US" sz="18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62898" marR="159760" marT="79880" marB="7988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  <a:tr h="471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사회</a:t>
                      </a:r>
                      <a:endParaRPr lang="en-US" altLang="ko-KR" sz="1800" b="0" spc="-20" dirty="0" smtClean="0">
                        <a:solidFill>
                          <a:srgbClr val="FF873C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2898" marR="159760" marT="79880" marB="7988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en-US" altLang="ko-KR" sz="18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실제 기기를 사용하지 못했던 사람들에게 미흡하게나마 대체 품목으로 사용할 수 있어서</a:t>
                      </a:r>
                      <a:r>
                        <a:rPr lang="en-US" altLang="ko-KR" sz="18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8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사회적으로 음악에 대한 접근을 극대화</a:t>
                      </a:r>
                      <a:endParaRPr lang="ko-KR" altLang="en-US" sz="18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62898" marR="159760" marT="79880" marB="7988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06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71700" y="68239"/>
            <a:ext cx="6226199" cy="1512169"/>
          </a:xfrm>
        </p:spPr>
        <p:txBody>
          <a:bodyPr/>
          <a:lstStyle/>
          <a:p>
            <a:r>
              <a:rPr lang="ko-KR" altLang="en-US" dirty="0" smtClean="0"/>
              <a:t>설계 추진 체계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07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xmlns="" val="132254133"/>
              </p:ext>
            </p:extLst>
          </p:nvPr>
        </p:nvGraphicFramePr>
        <p:xfrm>
          <a:off x="0" y="1376772"/>
          <a:ext cx="8568444" cy="4648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08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871700" y="68239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0" kern="1200" spc="-8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설계 추진 체계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xmlns="" val="3946687505"/>
              </p:ext>
            </p:extLst>
          </p:nvPr>
        </p:nvGraphicFramePr>
        <p:xfrm>
          <a:off x="314302" y="1988839"/>
          <a:ext cx="8352928" cy="433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4184832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rot="10800000">
            <a:off x="431800" y="257045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28861" y="304312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08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idx="4294967295"/>
          </p:nvPr>
        </p:nvSpPr>
        <p:spPr>
          <a:xfrm>
            <a:off x="1187624" y="212421"/>
            <a:ext cx="5218063" cy="620713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설계 추진 일정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44450004"/>
              </p:ext>
            </p:extLst>
          </p:nvPr>
        </p:nvGraphicFramePr>
        <p:xfrm>
          <a:off x="251520" y="1016732"/>
          <a:ext cx="8604955" cy="5656670"/>
        </p:xfrm>
        <a:graphic>
          <a:graphicData uri="http://schemas.openxmlformats.org/drawingml/2006/table">
            <a:tbl>
              <a:tblPr/>
              <a:tblGrid>
                <a:gridCol w="930049"/>
                <a:gridCol w="1659029"/>
                <a:gridCol w="467545"/>
                <a:gridCol w="467545"/>
                <a:gridCol w="467545"/>
                <a:gridCol w="467545"/>
                <a:gridCol w="467545"/>
                <a:gridCol w="467444"/>
                <a:gridCol w="467444"/>
                <a:gridCol w="467444"/>
                <a:gridCol w="462431"/>
                <a:gridCol w="462431"/>
                <a:gridCol w="462431"/>
                <a:gridCol w="462431"/>
                <a:gridCol w="426096"/>
              </a:tblGrid>
              <a:tr h="212439">
                <a:tc rowSpan="2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수행 내용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/>
                        </a:rPr>
                        <a:t>일정 </a:t>
                      </a:r>
                      <a:r>
                        <a:rPr lang="en-US" altLang="ko-KR" sz="9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(1</a:t>
                      </a:r>
                      <a:r>
                        <a:rPr lang="ko-KR" altLang="en-US" sz="9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/>
                        </a:rPr>
                        <a:t>주 단위</a:t>
                      </a:r>
                      <a:r>
                        <a:rPr lang="en-US" altLang="ko-KR" sz="9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339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sz="9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sz="9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sz="9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sz="9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sz="9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sz="9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sz="9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sz="9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sz="9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sz="9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en-US" sz="9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en-US" sz="9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293028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목표와</a:t>
                      </a:r>
                      <a:endParaRPr lang="ko-KR" altLang="en-US" sz="11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기준</a:t>
                      </a:r>
                      <a:endParaRPr lang="ko-KR" altLang="en-US" sz="11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설정</a:t>
                      </a:r>
                      <a:endParaRPr lang="ko-KR" altLang="en-US" sz="11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설계목표 설정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시장조사</a:t>
                      </a:r>
                      <a:r>
                        <a:rPr lang="en-US" altLang="ko-KR" sz="1100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문헌조사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30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30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소프트웨어 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요구사항 </a:t>
                      </a:r>
                      <a:r>
                        <a:rPr lang="ko-KR" altLang="en-US" sz="1100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파악 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30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3028">
                <a:tc rowSpan="4"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합성</a:t>
                      </a:r>
                      <a:endParaRPr lang="ko-KR" altLang="en-US" sz="11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12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100" kern="0" spc="-12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kern="0" spc="-12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기능 </a:t>
                      </a:r>
                      <a:r>
                        <a:rPr lang="ko-KR" altLang="en-US" sz="1100" kern="0" spc="-12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블록 구성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12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100" kern="0" spc="-12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kern="0" spc="-12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기능별 </a:t>
                      </a:r>
                      <a:r>
                        <a:rPr lang="ko-KR" altLang="en-US" sz="1100" kern="0" spc="-12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구현방법 결정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-120" dirty="0">
                          <a:solidFill>
                            <a:srgbClr val="FF873C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100" b="1" kern="0" spc="-120" dirty="0" smtClean="0">
                          <a:solidFill>
                            <a:srgbClr val="FF873C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kern="0" spc="-120" dirty="0" smtClean="0">
                          <a:solidFill>
                            <a:srgbClr val="FF873C"/>
                          </a:solidFill>
                          <a:effectLst/>
                          <a:latin typeface="+mn-ea"/>
                          <a:ea typeface="+mn-ea"/>
                        </a:rPr>
                        <a:t>적용할  이론  및  </a:t>
                      </a:r>
                      <a:r>
                        <a:rPr lang="ko-KR" altLang="en-US" sz="1100" b="1" kern="0" spc="-120" dirty="0">
                          <a:solidFill>
                            <a:srgbClr val="FF873C"/>
                          </a:solidFill>
                          <a:effectLst/>
                          <a:latin typeface="+mn-ea"/>
                          <a:ea typeface="+mn-ea"/>
                        </a:rPr>
                        <a:t>기술</a:t>
                      </a:r>
                      <a:endParaRPr lang="ko-KR" altLang="en-US" sz="1200" b="1" kern="0" spc="0" dirty="0">
                        <a:solidFill>
                          <a:srgbClr val="FF873C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12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100" kern="0" spc="-12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U I </a:t>
                      </a:r>
                      <a:r>
                        <a:rPr lang="ko-KR" altLang="en-US" sz="1100" kern="0" spc="-12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30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30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30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302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분석</a:t>
                      </a:r>
                      <a:endParaRPr lang="ko-KR" altLang="en-US" sz="11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FF873C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100" b="1" kern="0" spc="0" dirty="0">
                          <a:solidFill>
                            <a:srgbClr val="FF873C"/>
                          </a:solidFill>
                          <a:effectLst/>
                          <a:latin typeface="+mn-ea"/>
                          <a:ea typeface="+mn-ea"/>
                        </a:rPr>
                        <a:t>세부 기능 블록도</a:t>
                      </a:r>
                      <a:endParaRPr lang="ko-KR" altLang="en-US" sz="1200" b="1" kern="0" spc="0" dirty="0">
                        <a:solidFill>
                          <a:srgbClr val="FF873C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목표달성가능성 확인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순서도 작성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30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30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302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제작</a:t>
                      </a:r>
                      <a:endParaRPr lang="ko-KR" altLang="en-US" sz="11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-120" dirty="0">
                          <a:solidFill>
                            <a:srgbClr val="FF873C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100" b="1" kern="0" spc="-120" dirty="0" smtClean="0">
                          <a:solidFill>
                            <a:srgbClr val="FF873C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kern="0" spc="-120" dirty="0" smtClean="0">
                          <a:solidFill>
                            <a:srgbClr val="FF873C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lang="ko-KR" altLang="en-US" sz="1100" b="1" kern="0" spc="-120" dirty="0">
                          <a:solidFill>
                            <a:srgbClr val="FF873C"/>
                          </a:solidFill>
                          <a:effectLst/>
                          <a:latin typeface="+mn-ea"/>
                          <a:ea typeface="+mn-ea"/>
                        </a:rPr>
                        <a:t>코딩</a:t>
                      </a:r>
                      <a:endParaRPr lang="ko-KR" altLang="en-US" sz="1200" b="1" kern="0" spc="0" dirty="0">
                        <a:solidFill>
                          <a:srgbClr val="FF873C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12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-  U I </a:t>
                      </a:r>
                      <a:r>
                        <a:rPr lang="ko-KR" altLang="en-US" sz="1100" kern="0" spc="-12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30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F6F5D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F6F5D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F6F5D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F6F5D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302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시험</a:t>
                      </a:r>
                      <a:r>
                        <a:rPr lang="en-US" altLang="ko-KR" sz="11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평가</a:t>
                      </a:r>
                      <a:endParaRPr lang="ko-KR" altLang="en-US" sz="11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-120" dirty="0">
                          <a:solidFill>
                            <a:srgbClr val="FF873C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100" b="1" kern="0" spc="-120" dirty="0">
                          <a:solidFill>
                            <a:srgbClr val="FF873C"/>
                          </a:solidFill>
                          <a:effectLst/>
                          <a:latin typeface="+mn-ea"/>
                          <a:ea typeface="+mn-ea"/>
                        </a:rPr>
                        <a:t>시험 및 검증</a:t>
                      </a:r>
                      <a:endParaRPr lang="ko-KR" altLang="en-US" sz="1200" b="1" kern="0" spc="0" dirty="0">
                        <a:solidFill>
                          <a:srgbClr val="FF873C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-120" dirty="0">
                          <a:solidFill>
                            <a:srgbClr val="FF873C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sz="1100" b="1" kern="0" spc="-120" dirty="0">
                          <a:solidFill>
                            <a:srgbClr val="FF873C"/>
                          </a:solidFill>
                          <a:effectLst/>
                          <a:latin typeface="+mn-ea"/>
                          <a:ea typeface="+mn-ea"/>
                        </a:rPr>
                        <a:t>Trouble shooting</a:t>
                      </a:r>
                      <a:endParaRPr lang="en-US" sz="1200" b="1" kern="0" spc="0" dirty="0">
                        <a:solidFill>
                          <a:srgbClr val="FF873C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-120" dirty="0">
                          <a:solidFill>
                            <a:srgbClr val="FF873C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100" b="1" kern="0" spc="-120" dirty="0">
                          <a:solidFill>
                            <a:srgbClr val="FF873C"/>
                          </a:solidFill>
                          <a:effectLst/>
                          <a:latin typeface="+mn-ea"/>
                          <a:ea typeface="+mn-ea"/>
                        </a:rPr>
                        <a:t>재설계</a:t>
                      </a:r>
                      <a:endParaRPr lang="ko-KR" altLang="en-US" sz="1200" b="1" kern="0" spc="0" dirty="0">
                        <a:solidFill>
                          <a:srgbClr val="FF873C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30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30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30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  <a:endParaRPr lang="ko-KR" altLang="en-US" sz="11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결과보고서 작성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rgbClr val="F6F5D9"/>
                        </a:solidFill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F6F5D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29" marR="15229" marT="15229" marB="152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D9"/>
                    </a:solidFill>
                  </a:tcPr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 rot="10800000">
            <a:off x="431800" y="797105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11560" y="28169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5000" b="1" dirty="0" smtClean="0"/>
              <a:t>…</a:t>
            </a:r>
            <a:r>
              <a:rPr lang="ko-KR" altLang="en-US" sz="5000" b="1" dirty="0" smtClean="0"/>
              <a:t>질문 받겠습니다</a:t>
            </a:r>
            <a:r>
              <a:rPr lang="en-US" altLang="ko-KR" sz="5000" b="1" dirty="0" smtClean="0"/>
              <a:t>…</a:t>
            </a:r>
            <a:endParaRPr lang="ko-KR" altLang="en-US" sz="50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 rot="10800000">
            <a:off x="431800" y="1418395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2088427" y="1241884"/>
            <a:ext cx="6653935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500" b="1" dirty="0" smtClean="0">
                <a:latin typeface="+mn-lt"/>
              </a:rPr>
              <a:t>감사합니다</a:t>
            </a:r>
            <a:endParaRPr lang="ko-KR" altLang="en-US" sz="4500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048" y="1592796"/>
            <a:ext cx="320435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2300" b="1" dirty="0" smtClean="0"/>
              <a:t>-Team</a:t>
            </a:r>
            <a:r>
              <a:rPr lang="ko-KR" altLang="en-US" sz="2300" b="1" dirty="0" smtClean="0"/>
              <a:t> 유일무이</a:t>
            </a:r>
            <a:r>
              <a:rPr lang="en-US" altLang="ko-KR" sz="2300" b="1" dirty="0" smtClean="0"/>
              <a:t>-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337635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043444"/>
            <a:ext cx="1321115" cy="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95536" y="287360"/>
            <a:ext cx="147360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42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Table</a:t>
            </a:r>
            <a:endParaRPr lang="ko-KR" altLang="en-US" sz="42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3" name="직선 연결선 92"/>
          <p:cNvCxnSpPr/>
          <p:nvPr/>
        </p:nvCxnSpPr>
        <p:spPr>
          <a:xfrm rot="10800000">
            <a:off x="431800" y="1051392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211960" y="1022318"/>
            <a:ext cx="41998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b="1" dirty="0" smtClean="0">
                <a:ln w="6350" cmpd="sng">
                  <a:solidFill>
                    <a:schemeClr val="tx1"/>
                  </a:solidFill>
                </a:ln>
              </a:rPr>
              <a:t>- </a:t>
            </a:r>
            <a:r>
              <a:rPr lang="ko-KR" altLang="en-US" sz="2400" b="1" dirty="0" smtClean="0">
                <a:ln w="1270" cmpd="sng">
                  <a:solidFill>
                    <a:schemeClr val="tx1"/>
                  </a:solidFill>
                </a:ln>
              </a:rPr>
              <a:t>조 </a:t>
            </a:r>
            <a:r>
              <a:rPr lang="ko-KR" altLang="en-US" sz="2400" b="1" dirty="0" smtClean="0">
                <a:ln w="1270" cmpd="sng">
                  <a:solidFill>
                    <a:schemeClr val="tx1"/>
                  </a:solidFill>
                </a:ln>
              </a:rPr>
              <a:t>이름</a:t>
            </a:r>
            <a:endParaRPr lang="en-US" altLang="ko-KR" sz="2400" b="1" dirty="0" smtClean="0">
              <a:ln w="1270" cmpd="sng">
                <a:solidFill>
                  <a:schemeClr val="tx1"/>
                </a:solidFill>
              </a:ln>
            </a:endParaRPr>
          </a:p>
          <a:p>
            <a:endParaRPr lang="en-US" altLang="ko-KR" sz="2400" b="1" dirty="0">
              <a:ln w="1270" cmpd="sng">
                <a:solidFill>
                  <a:schemeClr val="tx1"/>
                </a:solidFill>
              </a:ln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b="1" dirty="0" smtClean="0">
                <a:ln w="1270" cmpd="sng">
                  <a:solidFill>
                    <a:schemeClr val="tx1"/>
                  </a:solidFill>
                </a:ln>
              </a:rPr>
              <a:t>- </a:t>
            </a:r>
            <a:r>
              <a:rPr lang="ko-KR" altLang="en-US" sz="2400" b="1" dirty="0" smtClean="0">
                <a:ln w="1270" cmpd="sng">
                  <a:solidFill>
                    <a:schemeClr val="tx1"/>
                  </a:solidFill>
                </a:ln>
              </a:rPr>
              <a:t>프로그램 제목</a:t>
            </a:r>
            <a:endParaRPr lang="en-US" altLang="ko-KR" sz="2400" b="1" dirty="0" smtClean="0">
              <a:ln w="1270" cmpd="sng">
                <a:solidFill>
                  <a:schemeClr val="tx1"/>
                </a:solidFill>
              </a:ln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b="1" dirty="0">
              <a:ln w="1270" cmpd="sng">
                <a:solidFill>
                  <a:schemeClr val="tx1"/>
                </a:solidFill>
              </a:ln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b="1" dirty="0" smtClean="0">
                <a:ln w="1270" cmpd="sng">
                  <a:solidFill>
                    <a:schemeClr val="tx1"/>
                  </a:solidFill>
                </a:ln>
              </a:rPr>
              <a:t>- </a:t>
            </a:r>
            <a:r>
              <a:rPr lang="ko-KR" altLang="en-US" sz="2400" b="1" dirty="0" smtClean="0">
                <a:ln w="1270" cmpd="sng">
                  <a:solidFill>
                    <a:schemeClr val="tx1"/>
                  </a:solidFill>
                </a:ln>
              </a:rPr>
              <a:t>설계 추진 목적</a:t>
            </a:r>
            <a:endParaRPr lang="en-US" altLang="ko-KR" sz="2400" b="1" dirty="0" smtClean="0">
              <a:ln w="1270" cmpd="sng">
                <a:solidFill>
                  <a:schemeClr val="tx1"/>
                </a:solidFill>
              </a:ln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b="1" dirty="0">
              <a:ln w="1270" cmpd="sng">
                <a:solidFill>
                  <a:schemeClr val="tx1"/>
                </a:solidFill>
              </a:ln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b="1" dirty="0" smtClean="0">
                <a:ln w="1270" cmpd="sng">
                  <a:solidFill>
                    <a:schemeClr val="tx1"/>
                  </a:solidFill>
                </a:ln>
              </a:rPr>
              <a:t>- </a:t>
            </a:r>
            <a:r>
              <a:rPr lang="ko-KR" altLang="en-US" sz="2400" b="1" dirty="0" smtClean="0">
                <a:ln w="1270" cmpd="sng">
                  <a:solidFill>
                    <a:schemeClr val="tx1"/>
                  </a:solidFill>
                </a:ln>
              </a:rPr>
              <a:t>추진 단계 및 설계 내용</a:t>
            </a:r>
            <a:endParaRPr lang="en-US" altLang="ko-KR" sz="2400" b="1" dirty="0" smtClean="0">
              <a:ln w="1270" cmpd="sng">
                <a:solidFill>
                  <a:schemeClr val="tx1"/>
                </a:solidFill>
              </a:ln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b="1" dirty="0" smtClean="0">
              <a:ln w="1270" cmpd="sng">
                <a:solidFill>
                  <a:schemeClr val="tx1"/>
                </a:solidFill>
              </a:ln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b="1" dirty="0" smtClean="0">
                <a:ln w="1270" cmpd="sng">
                  <a:solidFill>
                    <a:schemeClr val="tx1"/>
                  </a:solidFill>
                </a:ln>
              </a:rPr>
              <a:t>- </a:t>
            </a:r>
            <a:r>
              <a:rPr lang="ko-KR" altLang="en-US" sz="2400" b="1" dirty="0" smtClean="0">
                <a:ln w="1270" cmpd="sng">
                  <a:solidFill>
                    <a:schemeClr val="tx1"/>
                  </a:solidFill>
                </a:ln>
              </a:rPr>
              <a:t>설계 목표</a:t>
            </a:r>
            <a:endParaRPr lang="en-US" altLang="ko-KR" sz="2400" b="1" dirty="0" smtClean="0">
              <a:ln w="1270" cmpd="sng">
                <a:solidFill>
                  <a:schemeClr val="tx1"/>
                </a:solidFill>
              </a:ln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b="1" dirty="0">
              <a:ln w="1270" cmpd="sng">
                <a:solidFill>
                  <a:schemeClr val="tx1"/>
                </a:solidFill>
              </a:ln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b="1" dirty="0" smtClean="0">
                <a:ln w="1270" cmpd="sng">
                  <a:solidFill>
                    <a:schemeClr val="tx1"/>
                  </a:solidFill>
                </a:ln>
              </a:rPr>
              <a:t>- </a:t>
            </a:r>
            <a:r>
              <a:rPr lang="ko-KR" altLang="en-US" sz="2400" b="1" dirty="0" smtClean="0">
                <a:ln w="1270" cmpd="sng">
                  <a:solidFill>
                    <a:schemeClr val="tx1"/>
                  </a:solidFill>
                </a:ln>
              </a:rPr>
              <a:t>현실적 제한 요소</a:t>
            </a:r>
            <a:endParaRPr lang="en-US" altLang="ko-KR" sz="2400" b="1" dirty="0" smtClean="0">
              <a:ln w="1270" cmpd="sng">
                <a:solidFill>
                  <a:schemeClr val="tx1"/>
                </a:solidFill>
              </a:ln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b="1" dirty="0" smtClean="0">
              <a:ln w="1270" cmpd="sng">
                <a:solidFill>
                  <a:schemeClr val="tx1"/>
                </a:solidFill>
              </a:ln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b="1" dirty="0" smtClean="0">
                <a:ln w="1270" cmpd="sng">
                  <a:solidFill>
                    <a:schemeClr val="tx1"/>
                  </a:solidFill>
                </a:ln>
              </a:rPr>
              <a:t>- </a:t>
            </a:r>
            <a:r>
              <a:rPr lang="ko-KR" altLang="en-US" sz="2400" b="1" dirty="0" smtClean="0">
                <a:ln w="1270" cmpd="sng">
                  <a:solidFill>
                    <a:schemeClr val="tx1"/>
                  </a:solidFill>
                </a:ln>
              </a:rPr>
              <a:t>설계 추진 체계</a:t>
            </a:r>
            <a:endParaRPr lang="en-US" altLang="ko-KR" sz="2400" b="1" dirty="0" smtClean="0">
              <a:ln w="1270" cmpd="sng">
                <a:solidFill>
                  <a:schemeClr val="tx1"/>
                </a:solidFill>
              </a:ln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b="1" dirty="0">
              <a:ln w="1270" cmpd="sng">
                <a:solidFill>
                  <a:schemeClr val="tx1"/>
                </a:solidFill>
              </a:ln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b="1" dirty="0" smtClean="0">
                <a:ln w="1270" cmpd="sng">
                  <a:solidFill>
                    <a:schemeClr val="tx1"/>
                  </a:solidFill>
                </a:ln>
              </a:rPr>
              <a:t>- </a:t>
            </a:r>
            <a:r>
              <a:rPr lang="ko-KR" altLang="en-US" sz="2400" b="1" dirty="0" smtClean="0">
                <a:ln w="1270" cmpd="sng">
                  <a:solidFill>
                    <a:schemeClr val="tx1"/>
                  </a:solidFill>
                </a:ln>
              </a:rPr>
              <a:t>설계 추진 일정</a:t>
            </a:r>
            <a:endParaRPr lang="ko-KR" altLang="en-US" sz="2400" b="1" dirty="0">
              <a:ln w="1270" cmpd="sng">
                <a:solidFill>
                  <a:schemeClr val="tx1"/>
                </a:solidFill>
              </a:ln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4345" y="1051393"/>
            <a:ext cx="783750" cy="98709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8436" y="1515728"/>
            <a:ext cx="783750" cy="987093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9165" y="3720450"/>
            <a:ext cx="783750" cy="987093"/>
          </a:xfrm>
          <a:prstGeom prst="rect">
            <a:avLst/>
          </a:prstGeom>
        </p:spPr>
      </p:pic>
      <p:pic>
        <p:nvPicPr>
          <p:cNvPr id="130" name="그림 1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8302" y="2991055"/>
            <a:ext cx="783750" cy="987093"/>
          </a:xfrm>
          <a:prstGeom prst="rect">
            <a:avLst/>
          </a:prstGeom>
        </p:spPr>
      </p:pic>
      <p:pic>
        <p:nvPicPr>
          <p:cNvPr id="131" name="그림 1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4345" y="2399869"/>
            <a:ext cx="783750" cy="987093"/>
          </a:xfrm>
          <a:prstGeom prst="rect">
            <a:avLst/>
          </a:prstGeom>
        </p:spPr>
      </p:pic>
      <p:pic>
        <p:nvPicPr>
          <p:cNvPr id="132" name="그림 1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8685" y="4473268"/>
            <a:ext cx="783750" cy="987093"/>
          </a:xfrm>
          <a:prstGeom prst="rect">
            <a:avLst/>
          </a:prstGeom>
        </p:spPr>
      </p:pic>
      <p:pic>
        <p:nvPicPr>
          <p:cNvPr id="133" name="그림 1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4345" y="5085540"/>
            <a:ext cx="783750" cy="987093"/>
          </a:xfrm>
          <a:prstGeom prst="rect">
            <a:avLst/>
          </a:prstGeom>
        </p:spPr>
      </p:pic>
      <p:pic>
        <p:nvPicPr>
          <p:cNvPr id="134" name="그림 1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8302" y="5877273"/>
            <a:ext cx="783750" cy="987093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71700" y="1736812"/>
            <a:ext cx="42124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80" dirty="0" smtClean="0">
                <a:solidFill>
                  <a:schemeClr val="accent6"/>
                </a:solidFill>
                <a:latin typeface="나눔고딕" pitchFamily="50" charset="-127"/>
                <a:ea typeface="나눔고딕" pitchFamily="50" charset="-127"/>
              </a:rPr>
              <a:t>… </a:t>
            </a:r>
            <a:r>
              <a:rPr lang="ko-KR" altLang="en-US" sz="2800" b="1" dirty="0" smtClean="0">
                <a:solidFill>
                  <a:schemeClr val="accent6"/>
                </a:solidFill>
              </a:rPr>
              <a:t>唯一無二 </a:t>
            </a:r>
            <a:r>
              <a:rPr lang="en-US" altLang="ko-KR" sz="2800" b="1" dirty="0" smtClean="0">
                <a:solidFill>
                  <a:schemeClr val="accent6"/>
                </a:solidFill>
              </a:rPr>
              <a:t>[</a:t>
            </a:r>
            <a:r>
              <a:rPr lang="ko-KR" altLang="en-US" sz="2800" b="1" u="sng" dirty="0" smtClean="0">
                <a:solidFill>
                  <a:schemeClr val="accent6"/>
                </a:solidFill>
              </a:rPr>
              <a:t>유일무이</a:t>
            </a:r>
            <a:r>
              <a:rPr lang="en-US" altLang="ko-KR" sz="2800" b="1" dirty="0" smtClean="0">
                <a:solidFill>
                  <a:schemeClr val="accent6"/>
                </a:solidFill>
              </a:rPr>
              <a:t>]…</a:t>
            </a:r>
            <a:r>
              <a:rPr lang="ko-KR" altLang="en-US" sz="2800" b="1" dirty="0" smtClean="0">
                <a:solidFill>
                  <a:schemeClr val="accent6"/>
                </a:solidFill>
              </a:rPr>
              <a:t> </a:t>
            </a:r>
            <a:endParaRPr lang="en-US" altLang="ko-KR" sz="2800" b="1" dirty="0" smtClean="0">
              <a:solidFill>
                <a:schemeClr val="accent6"/>
              </a:solidFill>
            </a:endParaRPr>
          </a:p>
          <a:p>
            <a:endParaRPr lang="en-US" altLang="ko-KR" sz="24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9712" y="2312876"/>
            <a:ext cx="6300700" cy="903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en-US" altLang="ko-KR" sz="2400" dirty="0" smtClean="0">
                <a:solidFill>
                  <a:schemeClr val="bg2"/>
                </a:solidFill>
              </a:rPr>
              <a:t>- </a:t>
            </a:r>
            <a:r>
              <a:rPr lang="ko-KR" altLang="en-US" sz="2400" dirty="0" smtClean="0">
                <a:solidFill>
                  <a:schemeClr val="bg2"/>
                </a:solidFill>
              </a:rPr>
              <a:t>둘이 아니고 오직 하나 뿐이라는 뜻으로</a:t>
            </a:r>
            <a:r>
              <a:rPr lang="en-US" altLang="ko-KR" sz="2400" dirty="0" smtClean="0">
                <a:solidFill>
                  <a:schemeClr val="bg2"/>
                </a:solidFill>
              </a:rPr>
              <a:t>, </a:t>
            </a:r>
            <a:r>
              <a:rPr lang="ko-KR" altLang="en-US" sz="2400" dirty="0" smtClean="0">
                <a:solidFill>
                  <a:schemeClr val="bg2"/>
                </a:solidFill>
              </a:rPr>
              <a:t>오직 하나 밖에 없음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1720" y="3429000"/>
            <a:ext cx="6187852" cy="149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2000" b="1" spc="-20" dirty="0" smtClean="0">
                <a:solidFill>
                  <a:schemeClr val="accent6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spc="-20" dirty="0" smtClean="0">
                <a:solidFill>
                  <a:schemeClr val="accent6"/>
                </a:solidFill>
                <a:latin typeface="나눔고딕" pitchFamily="50" charset="-127"/>
                <a:ea typeface="나눔고딕" pitchFamily="50" charset="-127"/>
              </a:rPr>
              <a:t>중의적 표현</a:t>
            </a:r>
            <a:endParaRPr lang="en-US" altLang="ko-KR" sz="2000" b="1" spc="-20" dirty="0" smtClean="0">
              <a:solidFill>
                <a:schemeClr val="accent6"/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20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1.  </a:t>
            </a:r>
            <a:r>
              <a:rPr lang="ko-KR" altLang="en-US" sz="20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월요일반 유일하게 남자 </a:t>
            </a:r>
            <a:r>
              <a:rPr lang="en-US" altLang="ko-KR" sz="20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20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명으로 구성</a:t>
            </a:r>
            <a:endParaRPr lang="en-US" altLang="ko-KR" sz="20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20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2.  </a:t>
            </a:r>
            <a:r>
              <a:rPr lang="ko-KR" altLang="en-US" sz="20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유일무이한 소재로 다가가겠다는 의지</a:t>
            </a:r>
            <a:endParaRPr lang="en-US" altLang="ko-KR" sz="20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20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997129" y="423250"/>
            <a:ext cx="6226199" cy="1512169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pc="-100" dirty="0" smtClean="0"/>
              <a:t>설계 조 이름</a:t>
            </a:r>
            <a:endParaRPr lang="ko-KR" altLang="en-US" spc="-1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93011" y="35057"/>
            <a:ext cx="6226199" cy="1512169"/>
          </a:xfrm>
        </p:spPr>
        <p:txBody>
          <a:bodyPr>
            <a:noAutofit/>
          </a:bodyPr>
          <a:lstStyle/>
          <a:p>
            <a:r>
              <a:rPr lang="ko-KR" altLang="en-US" smtClean="0"/>
              <a:t>프로그램  </a:t>
            </a:r>
            <a:r>
              <a:rPr lang="ko-KR" altLang="en-US" smtClean="0"/>
              <a:t>제목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27684" y="1772816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80" dirty="0" smtClean="0">
                <a:solidFill>
                  <a:schemeClr val="accent6"/>
                </a:solidFill>
                <a:latin typeface="나눔고딕" pitchFamily="50" charset="-127"/>
                <a:ea typeface="나눔고딕" pitchFamily="50" charset="-127"/>
              </a:rPr>
              <a:t>… </a:t>
            </a:r>
            <a:r>
              <a:rPr lang="ko-KR" altLang="en-US" sz="3000" b="1" spc="-80" dirty="0" smtClean="0">
                <a:solidFill>
                  <a:schemeClr val="accent6"/>
                </a:solidFill>
                <a:latin typeface="나눔고딕" pitchFamily="50" charset="-127"/>
                <a:ea typeface="나눔고딕" pitchFamily="50" charset="-127"/>
              </a:rPr>
              <a:t>런치 패드 구현 프로그램</a:t>
            </a:r>
            <a:r>
              <a:rPr lang="en-US" altLang="ko-KR" sz="3000" b="1" dirty="0" smtClean="0">
                <a:solidFill>
                  <a:schemeClr val="accent6"/>
                </a:solidFill>
              </a:rPr>
              <a:t>…</a:t>
            </a:r>
            <a:r>
              <a:rPr lang="ko-KR" altLang="en-US" sz="3000" b="1" dirty="0" smtClean="0">
                <a:solidFill>
                  <a:schemeClr val="accent6"/>
                </a:solidFill>
              </a:rPr>
              <a:t> </a:t>
            </a:r>
            <a:endParaRPr lang="en-US" altLang="ko-KR" sz="3000" b="1" dirty="0" smtClean="0">
              <a:solidFill>
                <a:schemeClr val="accent6"/>
              </a:solidFill>
            </a:endParaRPr>
          </a:p>
          <a:p>
            <a:endParaRPr lang="en-US" altLang="ko-KR" sz="24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7684" y="2348880"/>
            <a:ext cx="6300700" cy="481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400" dirty="0" smtClean="0">
                <a:solidFill>
                  <a:schemeClr val="bg2"/>
                </a:solidFill>
              </a:rPr>
              <a:t>런치 </a:t>
            </a:r>
            <a:r>
              <a:rPr lang="ko-KR" altLang="en-US" sz="2400" dirty="0" smtClean="0">
                <a:solidFill>
                  <a:schemeClr val="bg2"/>
                </a:solidFill>
              </a:rPr>
              <a:t>패드 구현 프로그램이란</a:t>
            </a:r>
            <a:r>
              <a:rPr lang="en-US" altLang="ko-KR" sz="2400" dirty="0" smtClean="0">
                <a:solidFill>
                  <a:schemeClr val="bg2"/>
                </a:solidFill>
              </a:rPr>
              <a:t>?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35696" y="2852936"/>
            <a:ext cx="5796644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3000" dirty="0" smtClean="0">
                <a:solidFill>
                  <a:schemeClr val="bg2"/>
                </a:solidFill>
              </a:rPr>
              <a:t>→ 다양한 사운드를 키보드로부터 입력 받아서  </a:t>
            </a:r>
            <a:r>
              <a:rPr lang="ko-KR" altLang="en-US" sz="3000" dirty="0" err="1" smtClean="0">
                <a:solidFill>
                  <a:schemeClr val="bg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믹싱</a:t>
            </a:r>
            <a:r>
              <a:rPr lang="ko-KR" altLang="en-US" sz="3000" dirty="0" smtClean="0">
                <a:solidFill>
                  <a:schemeClr val="bg2"/>
                </a:solidFill>
              </a:rPr>
              <a:t> 하는 프로그램 </a:t>
            </a:r>
            <a:endParaRPr lang="ko-KR" altLang="en-US" sz="3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Skrillex - Bangarang (GHET1 Launchpad cover)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-152400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타원 34"/>
          <p:cNvSpPr/>
          <p:nvPr/>
        </p:nvSpPr>
        <p:spPr>
          <a:xfrm>
            <a:off x="5184068" y="4563852"/>
            <a:ext cx="1584176" cy="1504898"/>
          </a:xfrm>
          <a:prstGeom prst="ellipse">
            <a:avLst/>
          </a:prstGeom>
          <a:gradFill>
            <a:gsLst>
              <a:gs pos="60000">
                <a:srgbClr val="FF873C"/>
              </a:gs>
              <a:gs pos="0">
                <a:schemeClr val="bg1"/>
              </a:gs>
            </a:gsLst>
            <a:lin ang="16200000" scaled="0"/>
          </a:gradFill>
          <a:ln w="25400">
            <a:solidFill>
              <a:schemeClr val="bg1"/>
            </a:solidFill>
          </a:ln>
          <a:effectLst>
            <a:outerShdw blurRad="1270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447764" y="4599856"/>
            <a:ext cx="1584176" cy="1504898"/>
          </a:xfrm>
          <a:prstGeom prst="ellipse">
            <a:avLst/>
          </a:prstGeom>
          <a:gradFill>
            <a:gsLst>
              <a:gs pos="60000">
                <a:srgbClr val="FF873C"/>
              </a:gs>
              <a:gs pos="0">
                <a:schemeClr val="bg1"/>
              </a:gs>
            </a:gsLst>
            <a:lin ang="16200000" scaled="0"/>
          </a:gradFill>
          <a:ln w="25400">
            <a:solidFill>
              <a:schemeClr val="bg1"/>
            </a:solidFill>
          </a:ln>
          <a:effectLst>
            <a:outerShdw blurRad="1270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411760" y="1971564"/>
            <a:ext cx="1584176" cy="1504898"/>
          </a:xfrm>
          <a:prstGeom prst="ellipse">
            <a:avLst/>
          </a:prstGeom>
          <a:gradFill>
            <a:gsLst>
              <a:gs pos="60000">
                <a:srgbClr val="FF873C"/>
              </a:gs>
              <a:gs pos="0">
                <a:schemeClr val="bg1"/>
              </a:gs>
            </a:gsLst>
            <a:lin ang="16200000" scaled="0"/>
          </a:gradFill>
          <a:ln w="25400">
            <a:solidFill>
              <a:schemeClr val="bg1"/>
            </a:solidFill>
          </a:ln>
          <a:effectLst>
            <a:outerShdw blurRad="1270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1871700" y="1304764"/>
            <a:ext cx="5400450" cy="5400452"/>
          </a:xfrm>
          <a:prstGeom prst="ellipse">
            <a:avLst/>
          </a:prstGeom>
          <a:noFill/>
          <a:ln w="25400" cmpd="sng">
            <a:solidFill>
              <a:srgbClr val="FF873C"/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4"/>
          <p:cNvSpPr/>
          <p:nvPr/>
        </p:nvSpPr>
        <p:spPr>
          <a:xfrm>
            <a:off x="2339752" y="1899556"/>
            <a:ext cx="1634360" cy="1634362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lvl="0" algn="ctr" defTabSz="6223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b="1" kern="1200" dirty="0" smtClean="0">
                <a:solidFill>
                  <a:schemeClr val="tx1"/>
                </a:solidFill>
              </a:rPr>
              <a:t>함수 및</a:t>
            </a:r>
            <a:endParaRPr lang="en-US" altLang="ko-KR" b="1" kern="1200" dirty="0" smtClean="0">
              <a:solidFill>
                <a:schemeClr val="tx1"/>
              </a:solidFill>
            </a:endParaRPr>
          </a:p>
          <a:p>
            <a:pPr lvl="0" algn="ctr" defTabSz="6223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b="1" kern="1200" dirty="0" smtClean="0">
                <a:solidFill>
                  <a:schemeClr val="tx1"/>
                </a:solidFill>
              </a:rPr>
              <a:t> 다양한 기능</a:t>
            </a:r>
            <a:endParaRPr lang="ko-KR" altLang="en-US" b="1" kern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1892886" y="383308"/>
            <a:ext cx="6226199" cy="1512169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pc="-100" dirty="0" smtClean="0"/>
              <a:t>설계 추진 목적</a:t>
            </a:r>
            <a:endParaRPr lang="ko-KR" altLang="en-US" spc="-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59869" y="2979676"/>
            <a:ext cx="1908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C</a:t>
            </a:r>
            <a:endParaRPr lang="ko-KR" altLang="en-US" sz="12000" b="1" dirty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184068" y="1971564"/>
            <a:ext cx="1584176" cy="1504898"/>
          </a:xfrm>
          <a:prstGeom prst="ellipse">
            <a:avLst/>
          </a:prstGeom>
          <a:gradFill>
            <a:gsLst>
              <a:gs pos="60000">
                <a:srgbClr val="FF873C"/>
              </a:gs>
              <a:gs pos="0">
                <a:schemeClr val="bg1"/>
              </a:gs>
            </a:gsLst>
            <a:lin ang="16200000" scaled="0"/>
          </a:gradFill>
          <a:ln w="25400">
            <a:solidFill>
              <a:schemeClr val="bg1"/>
            </a:solidFill>
          </a:ln>
          <a:effectLst>
            <a:outerShdw blurRad="1270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508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타원 4"/>
          <p:cNvSpPr/>
          <p:nvPr/>
        </p:nvSpPr>
        <p:spPr>
          <a:xfrm>
            <a:off x="5148064" y="1935560"/>
            <a:ext cx="1634360" cy="1634362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lvl="0" algn="ctr" defTabSz="6223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b="1" kern="1200" dirty="0" smtClean="0">
                <a:solidFill>
                  <a:schemeClr val="tx1"/>
                </a:solidFill>
              </a:rPr>
              <a:t>주변 전자기기</a:t>
            </a:r>
            <a:endParaRPr lang="ko-KR" altLang="en-US" b="1" kern="1200" dirty="0">
              <a:solidFill>
                <a:schemeClr val="tx1"/>
              </a:solidFill>
            </a:endParaRPr>
          </a:p>
        </p:txBody>
      </p:sp>
      <p:sp>
        <p:nvSpPr>
          <p:cNvPr id="32" name="타원 4"/>
          <p:cNvSpPr/>
          <p:nvPr/>
        </p:nvSpPr>
        <p:spPr>
          <a:xfrm>
            <a:off x="5184068" y="4527848"/>
            <a:ext cx="1634360" cy="1634362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lvl="0" algn="ctr" defTabSz="6223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b="1" kern="1200" dirty="0" smtClean="0">
                <a:solidFill>
                  <a:schemeClr val="tx1"/>
                </a:solidFill>
              </a:rPr>
              <a:t>소프트웨어</a:t>
            </a:r>
            <a:endParaRPr lang="ko-KR" altLang="en-US" b="1" kern="1200" dirty="0">
              <a:solidFill>
                <a:schemeClr val="tx1"/>
              </a:solidFill>
            </a:endParaRPr>
          </a:p>
        </p:txBody>
      </p:sp>
      <p:sp>
        <p:nvSpPr>
          <p:cNvPr id="33" name="타원 4"/>
          <p:cNvSpPr/>
          <p:nvPr/>
        </p:nvSpPr>
        <p:spPr>
          <a:xfrm>
            <a:off x="2411760" y="4581128"/>
            <a:ext cx="1634360" cy="1634362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lvl="0" algn="ctr" defTabSz="6223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b="1" kern="1200" dirty="0" smtClean="0">
                <a:solidFill>
                  <a:schemeClr val="tx1"/>
                </a:solidFill>
              </a:rPr>
              <a:t>하드웨어</a:t>
            </a:r>
            <a:endParaRPr lang="en-US" altLang="ko-KR" b="1" kern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xmlns="" val="3043279164"/>
              </p:ext>
            </p:extLst>
          </p:nvPr>
        </p:nvGraphicFramePr>
        <p:xfrm>
          <a:off x="431540" y="803536"/>
          <a:ext cx="8352928" cy="64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04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1943708" y="413373"/>
            <a:ext cx="6226199" cy="1512169"/>
          </a:xfrm>
        </p:spPr>
        <p:txBody>
          <a:bodyPr anchor="t">
            <a:normAutofit/>
          </a:bodyPr>
          <a:lstStyle/>
          <a:p>
            <a:r>
              <a:rPr lang="ko-KR" altLang="en-US" spc="-100" dirty="0"/>
              <a:t>추진 단계 및 설계</a:t>
            </a:r>
            <a:r>
              <a:rPr lang="en-US" altLang="ko-KR" spc="-100" dirty="0"/>
              <a:t> </a:t>
            </a:r>
            <a:r>
              <a:rPr lang="ko-KR" altLang="en-US" spc="-100" dirty="0"/>
              <a:t> </a:t>
            </a:r>
            <a:r>
              <a:rPr lang="ko-KR" altLang="en-US" spc="-100" dirty="0" smtClean="0"/>
              <a:t>내용</a:t>
            </a:r>
            <a:endParaRPr lang="ko-KR" altLang="en-US" spc="-1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57677" y="2276872"/>
            <a:ext cx="1605753" cy="802876"/>
            <a:chOff x="30953" y="1891484"/>
            <a:chExt cx="1605753" cy="802876"/>
          </a:xfrm>
          <a:scene3d>
            <a:camera prst="orthographicFront"/>
            <a:lightRig rig="threePt" dir="t"/>
          </a:scene3d>
        </p:grpSpPr>
        <p:sp>
          <p:nvSpPr>
            <p:cNvPr id="3" name="모서리가 둥근 직사각형 2"/>
            <p:cNvSpPr/>
            <p:nvPr/>
          </p:nvSpPr>
          <p:spPr>
            <a:xfrm>
              <a:off x="30953" y="1891484"/>
              <a:ext cx="1605753" cy="802876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  <a:reflection stA="60000" endPos="65000" dist="50800" dir="5400000" sy="-100000" algn="bl" rotWithShape="0"/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4" name="모서리가 둥근 직사각형 4"/>
            <p:cNvSpPr/>
            <p:nvPr/>
          </p:nvSpPr>
          <p:spPr>
            <a:xfrm>
              <a:off x="54468" y="1914999"/>
              <a:ext cx="1558723" cy="75584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dirty="0">
                  <a:gradFill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</a:rPr>
                <a:t>m</a:t>
              </a:r>
              <a:r>
                <a:rPr lang="en-US" altLang="ko-KR" sz="1600" dirty="0" smtClean="0">
                  <a:gradFill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</a:rPr>
                <a:t>ain</a:t>
              </a:r>
              <a:r>
                <a:rPr lang="ko-KR" altLang="en-US" sz="1600" dirty="0" smtClean="0">
                  <a:gradFill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</a:rPr>
                <a:t>함수</a:t>
              </a:r>
              <a:endParaRPr lang="ko-KR" altLang="en-US" sz="16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346889" y="1124744"/>
            <a:ext cx="1605753" cy="802876"/>
            <a:chOff x="30953" y="1891484"/>
            <a:chExt cx="1605753" cy="802876"/>
          </a:xfrm>
          <a:scene3d>
            <a:camera prst="orthographicFront"/>
            <a:lightRig rig="threePt" dir="t"/>
          </a:scene3d>
        </p:grpSpPr>
        <p:sp>
          <p:nvSpPr>
            <p:cNvPr id="6" name="모서리가 둥근 직사각형 5"/>
            <p:cNvSpPr/>
            <p:nvPr/>
          </p:nvSpPr>
          <p:spPr>
            <a:xfrm>
              <a:off x="30953" y="1891484"/>
              <a:ext cx="1605753" cy="802876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  <a:reflection stA="60000" endPos="65000" dist="50800" dir="5400000" sy="-100000" algn="bl" rotWithShape="0"/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모서리가 둥근 직사각형 4"/>
            <p:cNvSpPr/>
            <p:nvPr/>
          </p:nvSpPr>
          <p:spPr>
            <a:xfrm>
              <a:off x="54468" y="1914999"/>
              <a:ext cx="1558723" cy="75584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dirty="0" smtClean="0">
                  <a:gradFill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</a:rPr>
                <a:t>header</a:t>
              </a:r>
              <a:r>
                <a:rPr lang="ko-KR" altLang="en-US" sz="1600" kern="1200" dirty="0" smtClean="0">
                  <a:gradFill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파일</a:t>
              </a:r>
              <a:endParaRPr lang="ko-KR" altLang="en-US" sz="16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66126" y="3312033"/>
            <a:ext cx="1605753" cy="802876"/>
            <a:chOff x="30953" y="1891484"/>
            <a:chExt cx="1605753" cy="802876"/>
          </a:xfrm>
          <a:scene3d>
            <a:camera prst="orthographicFront"/>
            <a:lightRig rig="threePt" dir="t"/>
          </a:scene3d>
        </p:grpSpPr>
        <p:sp>
          <p:nvSpPr>
            <p:cNvPr id="9" name="모서리가 둥근 직사각형 8"/>
            <p:cNvSpPr/>
            <p:nvPr/>
          </p:nvSpPr>
          <p:spPr>
            <a:xfrm>
              <a:off x="30953" y="1891484"/>
              <a:ext cx="1605753" cy="802876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  <a:reflection stA="60000" endPos="65000" dist="50800" dir="5400000" sy="-100000" algn="bl" rotWithShape="0"/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모서리가 둥근 직사각형 4"/>
            <p:cNvSpPr/>
            <p:nvPr/>
          </p:nvSpPr>
          <p:spPr>
            <a:xfrm>
              <a:off x="54468" y="1914999"/>
              <a:ext cx="1558723" cy="75584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kern="1200" dirty="0" smtClean="0">
                  <a:gradFill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커서 이동 함수</a:t>
              </a:r>
              <a:endParaRPr lang="ko-KR" altLang="en-US" sz="16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72150" y="4401108"/>
            <a:ext cx="1605753" cy="802876"/>
            <a:chOff x="30953" y="1891484"/>
            <a:chExt cx="1605753" cy="802876"/>
          </a:xfrm>
          <a:scene3d>
            <a:camera prst="orthographicFront"/>
            <a:lightRig rig="threePt" dir="t"/>
          </a:scene3d>
        </p:grpSpPr>
        <p:sp>
          <p:nvSpPr>
            <p:cNvPr id="12" name="모서리가 둥근 직사각형 11"/>
            <p:cNvSpPr/>
            <p:nvPr/>
          </p:nvSpPr>
          <p:spPr>
            <a:xfrm>
              <a:off x="30953" y="1891484"/>
              <a:ext cx="1605753" cy="802876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  <a:reflection stA="60000" endPos="65000" dist="50800" dir="5400000" sy="-100000" algn="bl" rotWithShape="0"/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3" name="모서리가 둥근 직사각형 4"/>
            <p:cNvSpPr/>
            <p:nvPr/>
          </p:nvSpPr>
          <p:spPr>
            <a:xfrm>
              <a:off x="54468" y="1914999"/>
              <a:ext cx="1558723" cy="75584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kern="1200" dirty="0" smtClean="0">
                  <a:gradFill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음악 재생 함수</a:t>
              </a:r>
              <a:endParaRPr lang="ko-KR" altLang="en-US" sz="16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496258" y="3312033"/>
            <a:ext cx="1605753" cy="802876"/>
            <a:chOff x="30953" y="1891484"/>
            <a:chExt cx="1605753" cy="802876"/>
          </a:xfrm>
          <a:scene3d>
            <a:camera prst="orthographicFront"/>
            <a:lightRig rig="threePt" dir="t"/>
          </a:scene3d>
        </p:grpSpPr>
        <p:sp>
          <p:nvSpPr>
            <p:cNvPr id="15" name="모서리가 둥근 직사각형 14"/>
            <p:cNvSpPr/>
            <p:nvPr/>
          </p:nvSpPr>
          <p:spPr>
            <a:xfrm>
              <a:off x="30953" y="1891484"/>
              <a:ext cx="1605753" cy="802876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  <a:reflection stA="60000" endPos="65000" dist="50800" dir="5400000" sy="-100000" algn="bl" rotWithShape="0"/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6" name="모서리가 둥근 직사각형 4"/>
            <p:cNvSpPr/>
            <p:nvPr/>
          </p:nvSpPr>
          <p:spPr>
            <a:xfrm>
              <a:off x="54468" y="1914999"/>
              <a:ext cx="1558723" cy="75584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kern="1200" dirty="0" smtClean="0">
                  <a:gradFill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화면 출력 함수</a:t>
              </a:r>
              <a:endParaRPr lang="ko-KR" altLang="en-US" sz="16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276678" y="3344503"/>
            <a:ext cx="1605753" cy="802876"/>
            <a:chOff x="30953" y="1891484"/>
            <a:chExt cx="1605753" cy="802876"/>
          </a:xfrm>
          <a:scene3d>
            <a:camera prst="orthographicFront"/>
            <a:lightRig rig="threePt" dir="t"/>
          </a:scene3d>
        </p:grpSpPr>
        <p:sp>
          <p:nvSpPr>
            <p:cNvPr id="18" name="모서리가 둥근 직사각형 17"/>
            <p:cNvSpPr/>
            <p:nvPr/>
          </p:nvSpPr>
          <p:spPr>
            <a:xfrm>
              <a:off x="30953" y="1891484"/>
              <a:ext cx="1605753" cy="802876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  <a:reflection stA="60000" endPos="65000" dist="50800" dir="5400000" sy="-100000" algn="bl" rotWithShape="0"/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9" name="모서리가 둥근 직사각형 4"/>
            <p:cNvSpPr/>
            <p:nvPr/>
          </p:nvSpPr>
          <p:spPr>
            <a:xfrm>
              <a:off x="54468" y="1914999"/>
              <a:ext cx="1558723" cy="75584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dirty="0" smtClean="0">
                  <a:gradFill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</a:rPr>
                <a:t>키보드 입력 함수</a:t>
              </a:r>
              <a:endParaRPr lang="ko-KR" altLang="en-US" sz="16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357092" y="3320988"/>
            <a:ext cx="1605753" cy="802876"/>
            <a:chOff x="30953" y="1891484"/>
            <a:chExt cx="1605753" cy="802876"/>
          </a:xfrm>
          <a:scene3d>
            <a:camera prst="orthographicFront"/>
            <a:lightRig rig="threePt" dir="t"/>
          </a:scene3d>
        </p:grpSpPr>
        <p:sp>
          <p:nvSpPr>
            <p:cNvPr id="21" name="모서리가 둥근 직사각형 20"/>
            <p:cNvSpPr/>
            <p:nvPr/>
          </p:nvSpPr>
          <p:spPr>
            <a:xfrm>
              <a:off x="30953" y="1891484"/>
              <a:ext cx="1605753" cy="802876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  <a:reflection stA="60000" endPos="65000" dist="50800" dir="5400000" sy="-100000" algn="bl" rotWithShape="0"/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2" name="모서리가 둥근 직사각형 4"/>
            <p:cNvSpPr/>
            <p:nvPr/>
          </p:nvSpPr>
          <p:spPr>
            <a:xfrm>
              <a:off x="54468" y="1914999"/>
              <a:ext cx="1558723" cy="75584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kern="1200" dirty="0" smtClean="0">
                  <a:gradFill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메뉴 함수</a:t>
              </a:r>
              <a:endParaRPr lang="ko-KR" altLang="en-US" sz="16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19773" y="5393050"/>
            <a:ext cx="1605753" cy="802876"/>
            <a:chOff x="30953" y="1891484"/>
            <a:chExt cx="1605753" cy="802876"/>
          </a:xfrm>
          <a:scene3d>
            <a:camera prst="orthographicFront"/>
            <a:lightRig rig="threePt" dir="t"/>
          </a:scene3d>
        </p:grpSpPr>
        <p:sp>
          <p:nvSpPr>
            <p:cNvPr id="24" name="모서리가 둥근 직사각형 23"/>
            <p:cNvSpPr/>
            <p:nvPr/>
          </p:nvSpPr>
          <p:spPr>
            <a:xfrm>
              <a:off x="30953" y="1891484"/>
              <a:ext cx="1605753" cy="802876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  <a:reflection stA="60000" endPos="65000" dist="50800" dir="5400000" sy="-100000" algn="bl" rotWithShape="0"/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5" name="모서리가 둥근 직사각형 4"/>
            <p:cNvSpPr/>
            <p:nvPr/>
          </p:nvSpPr>
          <p:spPr>
            <a:xfrm>
              <a:off x="54468" y="1914999"/>
              <a:ext cx="1558723" cy="75584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dirty="0" smtClean="0">
                  <a:gradFill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</a:rPr>
                <a:t>연속 입력 함수</a:t>
              </a:r>
              <a:endParaRPr lang="ko-KR" altLang="en-US" sz="16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276678" y="5409220"/>
            <a:ext cx="1605753" cy="802876"/>
            <a:chOff x="30953" y="1891484"/>
            <a:chExt cx="1605753" cy="802876"/>
          </a:xfrm>
          <a:scene3d>
            <a:camera prst="orthographicFront"/>
            <a:lightRig rig="threePt" dir="t"/>
          </a:scene3d>
        </p:grpSpPr>
        <p:sp>
          <p:nvSpPr>
            <p:cNvPr id="30" name="모서리가 둥근 직사각형 29"/>
            <p:cNvSpPr/>
            <p:nvPr/>
          </p:nvSpPr>
          <p:spPr>
            <a:xfrm>
              <a:off x="30953" y="1891484"/>
              <a:ext cx="1605753" cy="802876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76200" dir="5400000" algn="t" rotWithShape="0">
                <a:prstClr val="black">
                  <a:alpha val="30000"/>
                </a:prstClr>
              </a:outerShdw>
              <a:reflection stA="60000" endPos="65000" dist="50800" dir="5400000" sy="-100000" algn="bl" rotWithShape="0"/>
            </a:effectLst>
            <a:sp3d>
              <a:bevelT w="38100" h="254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1" name="모서리가 둥근 직사각형 4"/>
            <p:cNvSpPr/>
            <p:nvPr/>
          </p:nvSpPr>
          <p:spPr>
            <a:xfrm>
              <a:off x="54468" y="1914999"/>
              <a:ext cx="1558723" cy="75584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kern="1200" dirty="0" smtClean="0">
                  <a:gradFill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버튼 식</a:t>
              </a:r>
              <a:r>
                <a:rPr lang="ko-KR" altLang="en-US" sz="1600" dirty="0" smtClean="0">
                  <a:gradFill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</a:rPr>
                <a:t> 입력 함수</a:t>
              </a:r>
              <a:endParaRPr lang="ko-KR" altLang="en-US" sz="1600" kern="12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41" name="직선 연결선 40"/>
          <p:cNvCxnSpPr/>
          <p:nvPr/>
        </p:nvCxnSpPr>
        <p:spPr>
          <a:xfrm>
            <a:off x="5164659" y="1927620"/>
            <a:ext cx="0" cy="349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endCxn id="21" idx="0"/>
          </p:cNvCxnSpPr>
          <p:nvPr/>
        </p:nvCxnSpPr>
        <p:spPr>
          <a:xfrm>
            <a:off x="5159969" y="3079748"/>
            <a:ext cx="0" cy="2412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endCxn id="12" idx="0"/>
          </p:cNvCxnSpPr>
          <p:nvPr/>
        </p:nvCxnSpPr>
        <p:spPr>
          <a:xfrm>
            <a:off x="5164659" y="4147379"/>
            <a:ext cx="10368" cy="2537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4102011" y="5189073"/>
            <a:ext cx="295767" cy="2436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5952643" y="5189073"/>
            <a:ext cx="347550" cy="2436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H="1">
            <a:off x="4078497" y="3056233"/>
            <a:ext cx="291907" cy="2793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5929127" y="3056233"/>
            <a:ext cx="371066" cy="3117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10" idx="3"/>
            <a:endCxn id="16" idx="1"/>
          </p:cNvCxnSpPr>
          <p:nvPr/>
        </p:nvCxnSpPr>
        <p:spPr>
          <a:xfrm>
            <a:off x="2248364" y="3713471"/>
            <a:ext cx="27140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제목 8"/>
          <p:cNvSpPr>
            <a:spLocks noGrp="1"/>
          </p:cNvSpPr>
          <p:nvPr>
            <p:ph type="title"/>
          </p:nvPr>
        </p:nvSpPr>
        <p:spPr>
          <a:xfrm>
            <a:off x="251520" y="413373"/>
            <a:ext cx="2218967" cy="1512169"/>
          </a:xfrm>
        </p:spPr>
        <p:txBody>
          <a:bodyPr anchor="t">
            <a:normAutofit/>
          </a:bodyPr>
          <a:lstStyle/>
          <a:p>
            <a:r>
              <a:rPr lang="ko-KR" altLang="en-US" spc="-100" smtClean="0"/>
              <a:t>블록도</a:t>
            </a:r>
            <a:endParaRPr lang="ko-KR" altLang="en-US" spc="-100" dirty="0"/>
          </a:p>
        </p:txBody>
      </p:sp>
    </p:spTree>
    <p:extLst>
      <p:ext uri="{BB962C8B-B14F-4D97-AF65-F5344CB8AC3E}">
        <p14:creationId xmlns:p14="http://schemas.microsoft.com/office/powerpoint/2010/main" xmlns="" val="16896193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0090" y="4939"/>
            <a:ext cx="6226199" cy="1512169"/>
          </a:xfrm>
        </p:spPr>
        <p:txBody>
          <a:bodyPr/>
          <a:lstStyle/>
          <a:p>
            <a:r>
              <a:rPr lang="ko-KR" altLang="en-US" dirty="0" smtClean="0"/>
              <a:t>설계 목표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05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477124" y="2812511"/>
            <a:ext cx="1995288" cy="1995288"/>
            <a:chOff x="-2143072" y="2816002"/>
            <a:chExt cx="1247225" cy="1247225"/>
          </a:xfrm>
          <a:scene3d>
            <a:camera prst="orthographicFront"/>
            <a:lightRig rig="threePt" dir="t"/>
          </a:scene3d>
        </p:grpSpPr>
        <p:sp>
          <p:nvSpPr>
            <p:cNvPr id="6" name="타원 5"/>
            <p:cNvSpPr/>
            <p:nvPr/>
          </p:nvSpPr>
          <p:spPr>
            <a:xfrm>
              <a:off x="-2143072" y="2816002"/>
              <a:ext cx="1247225" cy="1247225"/>
            </a:xfrm>
            <a:prstGeom prst="ellipse">
              <a:avLst/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50800" dir="5400000" algn="ctr" rotWithShape="0">
                <a:srgbClr val="000000">
                  <a:alpha val="30000"/>
                </a:srgbClr>
              </a:outerShdw>
              <a:reflection stA="30000" endPos="40000" dist="12700" dir="5400000" sy="-100000" algn="bl" rotWithShape="0"/>
            </a:effectLst>
            <a:sp3d>
              <a:bevelT w="50800" h="38100"/>
              <a:bevelB w="0" h="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타원 4"/>
            <p:cNvSpPr/>
            <p:nvPr/>
          </p:nvSpPr>
          <p:spPr>
            <a:xfrm>
              <a:off x="-1960420" y="2998654"/>
              <a:ext cx="881921" cy="88192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 smtClean="0">
                  <a:solidFill>
                    <a:schemeClr val="tx1"/>
                  </a:solidFill>
                </a:rPr>
                <a:t>키보드로부터 입력 받아 화면 제어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타원 4"/>
          <p:cNvSpPr/>
          <p:nvPr/>
        </p:nvSpPr>
        <p:spPr>
          <a:xfrm>
            <a:off x="4149967" y="2050425"/>
            <a:ext cx="1410882" cy="1410882"/>
          </a:xfrm>
          <a:prstGeom prst="rect">
            <a:avLst/>
          </a:prstGeom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lvl="0" algn="ctr" defTabSz="6223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 dirty="0"/>
          </a:p>
        </p:txBody>
      </p:sp>
      <p:pic>
        <p:nvPicPr>
          <p:cNvPr id="9" name="Picture 2" descr="C:\Users\nhn\Desktop\6.png"/>
          <p:cNvPicPr>
            <a:picLocks noChangeAspect="1" noChangeArrowheads="1"/>
          </p:cNvPicPr>
          <p:nvPr/>
        </p:nvPicPr>
        <p:blipFill>
          <a:blip r:embed="rId2" cstate="print">
            <a:lum brigh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94663"/>
            <a:ext cx="1048588" cy="6959704"/>
          </a:xfrm>
          <a:prstGeom prst="rect">
            <a:avLst/>
          </a:prstGeom>
          <a:noFill/>
          <a:ln>
            <a:noFill/>
          </a:ln>
          <a:effectLst>
            <a:outerShdw blurRad="63500" dist="12700" dir="2700000" algn="tl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nhn\Desktop\6.png"/>
          <p:cNvPicPr>
            <a:picLocks noChangeAspect="1" noChangeArrowheads="1"/>
          </p:cNvPicPr>
          <p:nvPr/>
        </p:nvPicPr>
        <p:blipFill>
          <a:blip r:embed="rId2" cstate="print">
            <a:lum brigh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923928" y="-891480"/>
            <a:ext cx="1048586" cy="6959710"/>
          </a:xfrm>
          <a:prstGeom prst="rect">
            <a:avLst/>
          </a:prstGeom>
          <a:noFill/>
          <a:effectLst>
            <a:outerShdw blurRad="63500" dist="25400" dir="2700000" algn="tl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5436096" y="2782098"/>
            <a:ext cx="1995288" cy="1995288"/>
            <a:chOff x="427" y="166173"/>
            <a:chExt cx="1247225" cy="1247225"/>
          </a:xfrm>
          <a:scene3d>
            <a:camera prst="orthographicFront"/>
            <a:lightRig rig="threePt" dir="t"/>
          </a:scene3d>
        </p:grpSpPr>
        <p:sp>
          <p:nvSpPr>
            <p:cNvPr id="12" name="타원 11"/>
            <p:cNvSpPr/>
            <p:nvPr/>
          </p:nvSpPr>
          <p:spPr>
            <a:xfrm>
              <a:off x="427" y="166173"/>
              <a:ext cx="1247225" cy="1247225"/>
            </a:xfrm>
            <a:prstGeom prst="ellipse">
              <a:avLst/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50800" dir="5400000" algn="ctr" rotWithShape="0">
                <a:srgbClr val="000000">
                  <a:alpha val="30000"/>
                </a:srgbClr>
              </a:outerShdw>
              <a:reflection stA="30000" endPos="40000" dist="12700" dir="5400000" sy="-100000" algn="bl" rotWithShape="0"/>
            </a:effectLst>
            <a:sp3d>
              <a:bevelT w="50800" h="38100"/>
              <a:bevelB w="0" h="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3" name="타원 4"/>
            <p:cNvSpPr/>
            <p:nvPr/>
          </p:nvSpPr>
          <p:spPr>
            <a:xfrm>
              <a:off x="183079" y="348825"/>
              <a:ext cx="881921" cy="88192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 smtClean="0">
                  <a:solidFill>
                    <a:schemeClr val="tx1"/>
                  </a:solidFill>
                </a:rPr>
                <a:t>두 가지 이상의 소리 재생</a:t>
              </a:r>
              <a:endParaRPr lang="ko-KR" altLang="en-US" sz="16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469405" y="2803419"/>
            <a:ext cx="1995288" cy="1995288"/>
            <a:chOff x="427" y="166173"/>
            <a:chExt cx="1247225" cy="1247225"/>
          </a:xfrm>
          <a:scene3d>
            <a:camera prst="orthographicFront"/>
            <a:lightRig rig="threePt" dir="t"/>
          </a:scene3d>
        </p:grpSpPr>
        <p:sp>
          <p:nvSpPr>
            <p:cNvPr id="15" name="타원 14"/>
            <p:cNvSpPr/>
            <p:nvPr/>
          </p:nvSpPr>
          <p:spPr>
            <a:xfrm>
              <a:off x="427" y="166173"/>
              <a:ext cx="1247225" cy="1247225"/>
            </a:xfrm>
            <a:prstGeom prst="ellipse">
              <a:avLst/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0"/>
            </a:gradFill>
            <a:ln w="12700">
              <a:noFill/>
            </a:ln>
            <a:effectLst>
              <a:outerShdw blurRad="127000" dist="50800" dir="5400000" algn="ctr" rotWithShape="0">
                <a:srgbClr val="000000">
                  <a:alpha val="30000"/>
                </a:srgbClr>
              </a:outerShdw>
              <a:reflection stA="30000" endPos="40000" dist="12700" dir="5400000" sy="-100000" algn="bl" rotWithShape="0"/>
            </a:effectLst>
            <a:sp3d>
              <a:bevelT w="50800" h="38100"/>
              <a:bevelB w="0" h="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6" name="타원 4"/>
            <p:cNvSpPr/>
            <p:nvPr/>
          </p:nvSpPr>
          <p:spPr>
            <a:xfrm>
              <a:off x="183079" y="348825"/>
              <a:ext cx="881921" cy="88192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 smtClean="0">
                  <a:solidFill>
                    <a:schemeClr val="tx1"/>
                  </a:solidFill>
                </a:rPr>
                <a:t>MP3 </a:t>
              </a:r>
              <a:r>
                <a:rPr lang="ko-KR" altLang="en-US" sz="1600" b="1" dirty="0" smtClean="0">
                  <a:solidFill>
                    <a:schemeClr val="tx1"/>
                  </a:solidFill>
                </a:rPr>
                <a:t>재생과 정지 및 반복</a:t>
              </a:r>
              <a:endParaRPr lang="ko-KR" altLang="en-US" sz="1600" b="1" kern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9290</TotalTime>
  <Words>473</Words>
  <Application>Microsoft Office PowerPoint</Application>
  <PresentationFormat>화면 슬라이드 쇼(4:3)</PresentationFormat>
  <Paragraphs>144</Paragraphs>
  <Slides>15</Slides>
  <Notes>4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굴림</vt:lpstr>
      <vt:lpstr>Arial</vt:lpstr>
      <vt:lpstr>나눔고딕</vt:lpstr>
      <vt:lpstr>Wingdings</vt:lpstr>
      <vt:lpstr>나눔고딕 ExtraBold</vt:lpstr>
      <vt:lpstr>HY견고딕</vt:lpstr>
      <vt:lpstr>HY견명조</vt:lpstr>
      <vt:lpstr>맑은 고딕</vt:lpstr>
      <vt:lpstr>Office 테마</vt:lpstr>
      <vt:lpstr>프로그래밍 설계 제안서</vt:lpstr>
      <vt:lpstr>슬라이드 2</vt:lpstr>
      <vt:lpstr>설계 조 이름</vt:lpstr>
      <vt:lpstr>프로그램  제목</vt:lpstr>
      <vt:lpstr>슬라이드 5</vt:lpstr>
      <vt:lpstr>설계 추진 목적</vt:lpstr>
      <vt:lpstr>추진 단계 및 설계  내용</vt:lpstr>
      <vt:lpstr>블록도</vt:lpstr>
      <vt:lpstr>설계 목표</vt:lpstr>
      <vt:lpstr>현실적 제한 요소들</vt:lpstr>
      <vt:lpstr>설계 추진 체계(1/2)</vt:lpstr>
      <vt:lpstr>슬라이드 12</vt:lpstr>
      <vt:lpstr>설계 추진 일정</vt:lpstr>
      <vt:lpstr>…질문 받겠습니다…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김준호</cp:lastModifiedBy>
  <cp:revision>89</cp:revision>
  <cp:lastPrinted>2011-08-28T20:58:26Z</cp:lastPrinted>
  <dcterms:created xsi:type="dcterms:W3CDTF">2011-08-16T07:24:57Z</dcterms:created>
  <dcterms:modified xsi:type="dcterms:W3CDTF">2016-04-01T16:40:38Z</dcterms:modified>
</cp:coreProperties>
</file>