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19"/>
  </p:notesMasterIdLst>
  <p:handoutMasterIdLst>
    <p:handoutMasterId r:id="rId20"/>
  </p:handoutMasterIdLst>
  <p:sldIdLst>
    <p:sldId id="287" r:id="rId2"/>
    <p:sldId id="331" r:id="rId3"/>
    <p:sldId id="339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4" r:id="rId12"/>
    <p:sldId id="363" r:id="rId13"/>
    <p:sldId id="365" r:id="rId14"/>
    <p:sldId id="366" r:id="rId15"/>
    <p:sldId id="354" r:id="rId16"/>
    <p:sldId id="315" r:id="rId17"/>
    <p:sldId id="277" r:id="rId18"/>
  </p:sldIdLst>
  <p:sldSz cx="12190413" cy="6858000"/>
  <p:notesSz cx="6805613" cy="9939338"/>
  <p:embeddedFontLst>
    <p:embeddedFont>
      <p:font typeface="나눔고딕" pitchFamily="50" charset="-127"/>
      <p:regular r:id="rId21"/>
      <p:bold r:id="rId22"/>
    </p:embeddedFont>
    <p:embeddedFont>
      <p:font typeface="나눔고딕 ExtraBold" pitchFamily="50" charset="-127"/>
      <p:bold r:id="rId23"/>
    </p:embeddedFont>
    <p:embeddedFont>
      <p:font typeface="맑은 고딕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91">
          <p15:clr>
            <a:srgbClr val="A4A3A4"/>
          </p15:clr>
        </p15:guide>
        <p15:guide id="2" orient="horz" pos="2795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pos="2880">
          <p15:clr>
            <a:srgbClr val="A4A3A4"/>
          </p15:clr>
        </p15:guide>
        <p15:guide id="5" pos="5507">
          <p15:clr>
            <a:srgbClr val="A4A3A4"/>
          </p15:clr>
        </p15:guide>
        <p15:guide id="6" pos="1127">
          <p15:clr>
            <a:srgbClr val="A4A3A4"/>
          </p15:clr>
        </p15:guide>
        <p15:guide id="7" pos="267">
          <p15:clr>
            <a:srgbClr val="A4A3A4"/>
          </p15:clr>
        </p15:guide>
        <p15:guide id="8" pos="14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600"/>
    <a:srgbClr val="FF873C"/>
    <a:srgbClr val="FFC000"/>
    <a:srgbClr val="C5C5C5"/>
    <a:srgbClr val="F6F5D9"/>
    <a:srgbClr val="FFFFCC"/>
    <a:srgbClr val="FEFDCF"/>
    <a:srgbClr val="FD7C35"/>
    <a:srgbClr val="FF8232"/>
    <a:srgbClr val="FF963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19" autoAdjust="0"/>
    <p:restoredTop sz="86364" autoAdjust="0"/>
  </p:normalViewPr>
  <p:slideViewPr>
    <p:cSldViewPr>
      <p:cViewPr>
        <p:scale>
          <a:sx n="100" d="100"/>
          <a:sy n="100" d="100"/>
        </p:scale>
        <p:origin x="-450" y="-342"/>
      </p:cViewPr>
      <p:guideLst>
        <p:guide orient="horz" pos="391"/>
        <p:guide orient="horz" pos="2795"/>
        <p:guide orient="horz" pos="4110"/>
        <p:guide pos="3840"/>
        <p:guide pos="7342"/>
        <p:guide pos="1502"/>
        <p:guide pos="356"/>
        <p:guide pos="1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575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451" y="1"/>
            <a:ext cx="2949575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71682-0429-4539-B54F-6B48A1BCC015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451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54BBC-6BC8-487B-A2AE-A0CE0D633C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714857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1463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5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28266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555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575659" y="553661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575659" y="3072250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078" y="6324600"/>
            <a:ext cx="1642433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8747162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-16931" y="-9525"/>
            <a:ext cx="12224275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078" y="6324600"/>
            <a:ext cx="1642433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575659" y="1420724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11381891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-16931" y="-9525"/>
            <a:ext cx="12224275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575659" y="553661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575659" y="3072250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078" y="6324600"/>
            <a:ext cx="1642433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8747162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431314" y="692696"/>
            <a:ext cx="10971372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-16931" y="-9525"/>
            <a:ext cx="12224275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575659" y="1412776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11381891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786593" y="1196752"/>
            <a:ext cx="8300518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-16931" y="-9525"/>
            <a:ext cx="12224275" cy="6877050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575659" y="1420724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11381891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831269" y="210319"/>
            <a:ext cx="7487857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-16931" y="-9525"/>
            <a:ext cx="12224275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ㅊㅊ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575659" y="1412776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849330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1381891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078" y="6324600"/>
            <a:ext cx="1642433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575659" y="1420724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11381891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575659" y="553661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575659" y="3072250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078" y="6324600"/>
            <a:ext cx="1642433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8747162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431314" y="692696"/>
            <a:ext cx="10971372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575659" y="1412776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849330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1381891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786593" y="1196752"/>
            <a:ext cx="8300518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078" y="6324600"/>
            <a:ext cx="1642433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575659" y="1420724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11381891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831269" y="210319"/>
            <a:ext cx="7487857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1381891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-16931" y="-9525"/>
            <a:ext cx="12224275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575659" y="553661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575659" y="3072250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078" y="6324600"/>
            <a:ext cx="1642433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8747162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-16931" y="-9525"/>
            <a:ext cx="12224275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575659" y="1412776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849330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1381891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ㅊㅊ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7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34083" y="3404030"/>
            <a:ext cx="15167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발표자 </a:t>
            </a:r>
            <a:r>
              <a:rPr lang="en-US" altLang="ko-KR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김준호</a:t>
            </a:r>
            <a:endParaRPr lang="ko-KR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575659" y="553661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575659" y="3072250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403734" y="836712"/>
            <a:ext cx="10971372" cy="1728192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</a:rPr>
              <a:t>프로그래밍 설계</a:t>
            </a:r>
            <a:r>
              <a:rPr lang="en-US" altLang="ko-KR" sz="6600" b="1" spc="-150" dirty="0" smtClean="0">
                <a:latin typeface="+mj-ea"/>
              </a:rPr>
              <a:t/>
            </a:r>
            <a:br>
              <a:rPr lang="en-US" altLang="ko-KR" sz="6600" b="1" spc="-150" dirty="0" smtClean="0">
                <a:latin typeface="+mj-ea"/>
              </a:rPr>
            </a:br>
            <a:r>
              <a:rPr lang="en-US" altLang="ko-KR" sz="4800" b="1" spc="-150" dirty="0" smtClean="0">
                <a:solidFill>
                  <a:srgbClr val="FFC000"/>
                </a:solidFill>
                <a:latin typeface="+mj-ea"/>
              </a:rPr>
              <a:t>- </a:t>
            </a:r>
            <a:r>
              <a:rPr lang="ko-KR" altLang="en-US" sz="4800" b="1" spc="-150" dirty="0" smtClean="0">
                <a:solidFill>
                  <a:srgbClr val="FFC000"/>
                </a:solidFill>
                <a:latin typeface="+mj-ea"/>
              </a:rPr>
              <a:t>세부 기능 코드 </a:t>
            </a:r>
            <a:r>
              <a:rPr lang="en-US" altLang="ko-KR" sz="4800" b="1" spc="-150" dirty="0" smtClean="0">
                <a:solidFill>
                  <a:srgbClr val="FFC000"/>
                </a:solidFill>
                <a:latin typeface="+mj-ea"/>
              </a:rPr>
              <a:t>-</a:t>
            </a:r>
            <a:endParaRPr lang="ko-KR" altLang="en-US" sz="4800" b="1" spc="-150" dirty="0">
              <a:latin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79176" y="4473116"/>
            <a:ext cx="427191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20130999 </a:t>
            </a: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김준호</a:t>
            </a:r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</a:t>
            </a:r>
            <a:endParaRPr lang="en-US" altLang="ko-K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fontAlgn="base" latinLnBrk="0"/>
            <a:r>
              <a: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20130997 </a:t>
            </a: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김정승 </a:t>
            </a:r>
            <a:endParaRPr lang="ko-KR" alt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fontAlgn="base" latinLnBrk="0"/>
            <a:r>
              <a: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20151016 </a:t>
            </a: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염준섭</a:t>
            </a:r>
          </a:p>
          <a:p>
            <a:pPr fontAlgn="base" latinLnBrk="0"/>
            <a:r>
              <a: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20150997 </a:t>
            </a: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김효권</a:t>
            </a:r>
          </a:p>
          <a:p>
            <a:endParaRPr lang="ko-KR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4082" y="3129127"/>
            <a:ext cx="20938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프로젝트팀</a:t>
            </a:r>
            <a:r>
              <a:rPr lang="en-US" altLang="ko-K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유일무이</a:t>
            </a:r>
            <a:endParaRPr lang="ko-KR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9"/>
          <p:cNvSpPr txBox="1">
            <a:spLocks/>
          </p:cNvSpPr>
          <p:nvPr/>
        </p:nvSpPr>
        <p:spPr>
          <a:xfrm>
            <a:off x="2650652" y="329690"/>
            <a:ext cx="10079806" cy="756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0" kern="1200" spc="-8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pc="-100" dirty="0"/>
              <a:t> </a:t>
            </a:r>
            <a:r>
              <a:rPr lang="ko-KR" altLang="en-US" spc="-100" dirty="0" smtClean="0"/>
              <a:t>바로 듣기 기능 코드</a:t>
            </a:r>
            <a:r>
              <a:rPr lang="en-US" altLang="ko-KR" spc="-100" dirty="0" smtClean="0"/>
              <a:t>(3/7)</a:t>
            </a:r>
            <a:endParaRPr lang="ko-KR" altLang="en-US" spc="-100" dirty="0"/>
          </a:p>
        </p:txBody>
      </p:sp>
      <p:sp>
        <p:nvSpPr>
          <p:cNvPr id="9" name="직사각형 8"/>
          <p:cNvSpPr/>
          <p:nvPr/>
        </p:nvSpPr>
        <p:spPr>
          <a:xfrm>
            <a:off x="438425" y="376957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08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575660" y="1160748"/>
            <a:ext cx="1811134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spect="1"/>
          </p:cNvSpPr>
          <p:nvPr/>
        </p:nvSpPr>
        <p:spPr>
          <a:xfrm>
            <a:off x="911306" y="1450877"/>
            <a:ext cx="3814923" cy="4299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* </a:t>
            </a:r>
            <a:r>
              <a:rPr lang="ko-KR" altLang="en-US" sz="2400" b="1" dirty="0" smtClean="0">
                <a:solidFill>
                  <a:srgbClr val="FFC000"/>
                </a:solidFill>
              </a:rPr>
              <a:t>바로 듣기 기능 코드</a:t>
            </a:r>
            <a:endParaRPr lang="en-US" altLang="ko-KR" sz="2400" b="1" dirty="0" smtClean="0">
              <a:solidFill>
                <a:srgbClr val="FFC000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6135" y="1974887"/>
            <a:ext cx="8585456" cy="3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>
            <a:spLocks noChangeAspect="1"/>
          </p:cNvSpPr>
          <p:nvPr/>
        </p:nvSpPr>
        <p:spPr>
          <a:xfrm>
            <a:off x="3754946" y="1359595"/>
            <a:ext cx="3400525" cy="6125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b="1" dirty="0" smtClean="0">
                <a:solidFill>
                  <a:srgbClr val="FFFF00"/>
                </a:solidFill>
              </a:rPr>
              <a:t>Void SELECT-RECORD-2()</a:t>
            </a: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6134" y="5373761"/>
            <a:ext cx="592455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370743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9"/>
          <p:cNvSpPr txBox="1">
            <a:spLocks/>
          </p:cNvSpPr>
          <p:nvPr/>
        </p:nvSpPr>
        <p:spPr>
          <a:xfrm>
            <a:off x="2650652" y="329690"/>
            <a:ext cx="10079806" cy="756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0" kern="1200" spc="-8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pc="-100" dirty="0"/>
              <a:t> </a:t>
            </a:r>
            <a:r>
              <a:rPr lang="ko-KR" altLang="en-US" spc="-100" dirty="0" smtClean="0"/>
              <a:t>바로 듣기 기능 코드</a:t>
            </a:r>
            <a:r>
              <a:rPr lang="en-US" altLang="ko-KR" spc="-100" dirty="0" smtClean="0"/>
              <a:t>(4/7)</a:t>
            </a:r>
            <a:endParaRPr lang="ko-KR" altLang="en-US" spc="-100" dirty="0"/>
          </a:p>
        </p:txBody>
      </p:sp>
      <p:sp>
        <p:nvSpPr>
          <p:cNvPr id="9" name="직사각형 8"/>
          <p:cNvSpPr/>
          <p:nvPr/>
        </p:nvSpPr>
        <p:spPr>
          <a:xfrm>
            <a:off x="438425" y="376957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09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575660" y="1160748"/>
            <a:ext cx="1811134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spect="1"/>
          </p:cNvSpPr>
          <p:nvPr/>
        </p:nvSpPr>
        <p:spPr>
          <a:xfrm>
            <a:off x="911306" y="1450877"/>
            <a:ext cx="3814923" cy="4299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* </a:t>
            </a:r>
            <a:r>
              <a:rPr lang="ko-KR" altLang="en-US" sz="2400" b="1" dirty="0" smtClean="0">
                <a:solidFill>
                  <a:srgbClr val="FFC000"/>
                </a:solidFill>
              </a:rPr>
              <a:t>바로 듣기 기능 코드</a:t>
            </a:r>
            <a:endParaRPr lang="en-US" altLang="ko-KR" sz="2400" b="1" dirty="0" smtClean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>
            <a:spLocks noChangeAspect="1"/>
          </p:cNvSpPr>
          <p:nvPr/>
        </p:nvSpPr>
        <p:spPr>
          <a:xfrm>
            <a:off x="3754946" y="1359595"/>
            <a:ext cx="3400525" cy="6125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b="1" dirty="0" smtClean="0">
                <a:solidFill>
                  <a:srgbClr val="FFFF00"/>
                </a:solidFill>
              </a:rPr>
              <a:t>Void SELECT-RECORD-3()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6642" y="1972110"/>
            <a:ext cx="5066556" cy="1626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6134" y="3751287"/>
            <a:ext cx="5057064" cy="257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03218" y="1972110"/>
            <a:ext cx="56959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826400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9"/>
          <p:cNvSpPr txBox="1">
            <a:spLocks/>
          </p:cNvSpPr>
          <p:nvPr/>
        </p:nvSpPr>
        <p:spPr>
          <a:xfrm>
            <a:off x="2650652" y="329690"/>
            <a:ext cx="10079806" cy="756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0" kern="1200" spc="-8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pc="-100" dirty="0"/>
              <a:t> </a:t>
            </a:r>
            <a:r>
              <a:rPr lang="ko-KR" altLang="en-US" spc="-100" dirty="0" smtClean="0"/>
              <a:t>바로 듣기 기능 코드</a:t>
            </a:r>
            <a:r>
              <a:rPr lang="en-US" altLang="ko-KR" spc="-100" dirty="0" smtClean="0"/>
              <a:t>(5/7)</a:t>
            </a:r>
            <a:endParaRPr lang="ko-KR" altLang="en-US" spc="-100" dirty="0"/>
          </a:p>
        </p:txBody>
      </p:sp>
      <p:sp>
        <p:nvSpPr>
          <p:cNvPr id="9" name="직사각형 8"/>
          <p:cNvSpPr/>
          <p:nvPr/>
        </p:nvSpPr>
        <p:spPr>
          <a:xfrm>
            <a:off x="438425" y="376957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10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575660" y="1160748"/>
            <a:ext cx="1811134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spect="1"/>
          </p:cNvSpPr>
          <p:nvPr/>
        </p:nvSpPr>
        <p:spPr>
          <a:xfrm>
            <a:off x="911306" y="1450877"/>
            <a:ext cx="3814923" cy="4299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* </a:t>
            </a:r>
            <a:r>
              <a:rPr lang="ko-KR" altLang="en-US" sz="2400" b="1" dirty="0" smtClean="0">
                <a:solidFill>
                  <a:srgbClr val="FFC000"/>
                </a:solidFill>
              </a:rPr>
              <a:t>바로 듣기 기능 코드</a:t>
            </a:r>
            <a:endParaRPr lang="en-US" altLang="ko-KR" sz="2400" b="1" dirty="0" smtClean="0">
              <a:solidFill>
                <a:srgbClr val="FFC000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1579" y="1957028"/>
            <a:ext cx="467677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1306" y="1947503"/>
            <a:ext cx="6124575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1579" y="4221088"/>
            <a:ext cx="4676775" cy="237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직선 연결선 15"/>
          <p:cNvCxnSpPr/>
          <p:nvPr/>
        </p:nvCxnSpPr>
        <p:spPr>
          <a:xfrm flipV="1">
            <a:off x="5087093" y="3028591"/>
            <a:ext cx="886979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5087094" y="4144727"/>
            <a:ext cx="886979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980534" y="3028592"/>
            <a:ext cx="0" cy="11161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3077" idx="1"/>
          </p:cNvCxnSpPr>
          <p:nvPr/>
        </p:nvCxnSpPr>
        <p:spPr>
          <a:xfrm>
            <a:off x="5980534" y="3028591"/>
            <a:ext cx="12510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5087093" y="4617131"/>
            <a:ext cx="886979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87094" y="5733267"/>
            <a:ext cx="886979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980534" y="4617132"/>
            <a:ext cx="0" cy="11161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980534" y="4617131"/>
            <a:ext cx="12510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130791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9"/>
          <p:cNvSpPr txBox="1">
            <a:spLocks/>
          </p:cNvSpPr>
          <p:nvPr/>
        </p:nvSpPr>
        <p:spPr>
          <a:xfrm>
            <a:off x="2650652" y="329690"/>
            <a:ext cx="10079806" cy="756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0" kern="1200" spc="-8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pc="-100" dirty="0"/>
              <a:t> </a:t>
            </a:r>
            <a:r>
              <a:rPr lang="ko-KR" altLang="en-US" spc="-100" dirty="0" smtClean="0"/>
              <a:t>바로 듣기 기능 코드</a:t>
            </a:r>
            <a:r>
              <a:rPr lang="en-US" altLang="ko-KR" spc="-100" dirty="0" smtClean="0"/>
              <a:t>(6/7)</a:t>
            </a:r>
            <a:endParaRPr lang="ko-KR" altLang="en-US" spc="-100" dirty="0"/>
          </a:p>
        </p:txBody>
      </p:sp>
      <p:sp>
        <p:nvSpPr>
          <p:cNvPr id="9" name="직사각형 8"/>
          <p:cNvSpPr/>
          <p:nvPr/>
        </p:nvSpPr>
        <p:spPr>
          <a:xfrm>
            <a:off x="438425" y="376957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11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575660" y="1160748"/>
            <a:ext cx="1811134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spect="1"/>
          </p:cNvSpPr>
          <p:nvPr/>
        </p:nvSpPr>
        <p:spPr>
          <a:xfrm>
            <a:off x="911306" y="1450877"/>
            <a:ext cx="3814923" cy="4299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* </a:t>
            </a:r>
            <a:r>
              <a:rPr lang="ko-KR" altLang="en-US" sz="2400" b="1" dirty="0" smtClean="0">
                <a:solidFill>
                  <a:srgbClr val="FFC000"/>
                </a:solidFill>
              </a:rPr>
              <a:t>바로 듣기 기능 코드</a:t>
            </a:r>
            <a:endParaRPr lang="en-US" altLang="ko-KR" sz="2400" b="1" dirty="0" smtClean="0">
              <a:solidFill>
                <a:srgbClr val="FFC000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1663" y="1942542"/>
            <a:ext cx="467677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1306" y="1952836"/>
            <a:ext cx="453390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1663" y="4308884"/>
            <a:ext cx="5255908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직선 연결선 23"/>
          <p:cNvCxnSpPr/>
          <p:nvPr/>
        </p:nvCxnSpPr>
        <p:spPr>
          <a:xfrm flipV="1">
            <a:off x="2782838" y="2528900"/>
            <a:ext cx="1224136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>
            <a:spLocks noChangeAspect="1"/>
          </p:cNvSpPr>
          <p:nvPr/>
        </p:nvSpPr>
        <p:spPr>
          <a:xfrm>
            <a:off x="6110522" y="1340321"/>
            <a:ext cx="2865004" cy="6125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b="1" dirty="0" smtClean="0">
                <a:solidFill>
                  <a:srgbClr val="FFFF00"/>
                </a:solidFill>
              </a:rPr>
              <a:t>“play xxx.wav”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1306" y="4581128"/>
            <a:ext cx="45339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4" name="직선 연결선 33"/>
          <p:cNvCxnSpPr/>
          <p:nvPr/>
        </p:nvCxnSpPr>
        <p:spPr>
          <a:xfrm>
            <a:off x="4006974" y="1665853"/>
            <a:ext cx="0" cy="863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006974" y="1665852"/>
            <a:ext cx="274788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2657895" y="5409801"/>
            <a:ext cx="1224136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391855" y="5394480"/>
            <a:ext cx="0" cy="10948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3385381" y="6488317"/>
            <a:ext cx="314187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spect="1"/>
          </p:cNvSpPr>
          <p:nvPr/>
        </p:nvSpPr>
        <p:spPr>
          <a:xfrm>
            <a:off x="6110522" y="6164857"/>
            <a:ext cx="2865004" cy="6125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b="1" dirty="0" smtClean="0">
                <a:solidFill>
                  <a:srgbClr val="FFFF00"/>
                </a:solidFill>
              </a:rPr>
              <a:t>“pause xxx.wav”</a:t>
            </a:r>
          </a:p>
        </p:txBody>
      </p:sp>
    </p:spTree>
    <p:extLst>
      <p:ext uri="{BB962C8B-B14F-4D97-AF65-F5344CB8AC3E}">
        <p14:creationId xmlns:p14="http://schemas.microsoft.com/office/powerpoint/2010/main" xmlns="" val="41585507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43278" y="5024759"/>
            <a:ext cx="5255908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9"/>
          <p:cNvSpPr txBox="1">
            <a:spLocks/>
          </p:cNvSpPr>
          <p:nvPr/>
        </p:nvSpPr>
        <p:spPr>
          <a:xfrm>
            <a:off x="2650652" y="329690"/>
            <a:ext cx="10079806" cy="756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0" kern="1200" spc="-8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pc="-100" dirty="0"/>
              <a:t> </a:t>
            </a:r>
            <a:r>
              <a:rPr lang="ko-KR" altLang="en-US" spc="-100" dirty="0" smtClean="0"/>
              <a:t>바로 듣기 기능 코드</a:t>
            </a:r>
            <a:r>
              <a:rPr lang="en-US" altLang="ko-KR" spc="-100" dirty="0" smtClean="0"/>
              <a:t>(7/7)</a:t>
            </a:r>
            <a:endParaRPr lang="ko-KR" altLang="en-US" spc="-100" dirty="0"/>
          </a:p>
        </p:txBody>
      </p:sp>
      <p:sp>
        <p:nvSpPr>
          <p:cNvPr id="9" name="직사각형 8"/>
          <p:cNvSpPr/>
          <p:nvPr/>
        </p:nvSpPr>
        <p:spPr>
          <a:xfrm>
            <a:off x="438425" y="376957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12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575660" y="1160748"/>
            <a:ext cx="1811134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spect="1"/>
          </p:cNvSpPr>
          <p:nvPr/>
        </p:nvSpPr>
        <p:spPr>
          <a:xfrm>
            <a:off x="911306" y="1450877"/>
            <a:ext cx="3814923" cy="4299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* </a:t>
            </a:r>
            <a:r>
              <a:rPr lang="ko-KR" altLang="en-US" sz="2400" b="1" dirty="0" smtClean="0">
                <a:solidFill>
                  <a:srgbClr val="FFC000"/>
                </a:solidFill>
              </a:rPr>
              <a:t>바로 듣기 기능 코드</a:t>
            </a:r>
            <a:endParaRPr lang="en-US" altLang="ko-KR" sz="2400" b="1" dirty="0" smtClean="0">
              <a:solidFill>
                <a:srgbClr val="FFC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4645" y="2282155"/>
            <a:ext cx="5422470" cy="377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4645" y="1896826"/>
            <a:ext cx="3852429" cy="293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43203" y="2282155"/>
            <a:ext cx="5057064" cy="257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직선 연결선 24"/>
          <p:cNvCxnSpPr/>
          <p:nvPr/>
        </p:nvCxnSpPr>
        <p:spPr>
          <a:xfrm flipV="1">
            <a:off x="2657895" y="2926550"/>
            <a:ext cx="1385083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391855" y="2911227"/>
            <a:ext cx="0" cy="35871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385381" y="6498362"/>
            <a:ext cx="112564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spect="1"/>
          </p:cNvSpPr>
          <p:nvPr/>
        </p:nvSpPr>
        <p:spPr>
          <a:xfrm>
            <a:off x="4114986" y="6181811"/>
            <a:ext cx="2865004" cy="6125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b="1" dirty="0" smtClean="0">
                <a:solidFill>
                  <a:srgbClr val="FFFF00"/>
                </a:solidFill>
              </a:rPr>
              <a:t>“resume xxx.wav”</a:t>
            </a:r>
          </a:p>
        </p:txBody>
      </p:sp>
    </p:spTree>
    <p:extLst>
      <p:ext uri="{BB962C8B-B14F-4D97-AF65-F5344CB8AC3E}">
        <p14:creationId xmlns:p14="http://schemas.microsoft.com/office/powerpoint/2010/main" xmlns="" val="31919373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38425" y="376957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07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9"/>
          <p:cNvSpPr>
            <a:spLocks noGrp="1"/>
          </p:cNvSpPr>
          <p:nvPr>
            <p:ph type="title" idx="4294967295"/>
          </p:nvPr>
        </p:nvSpPr>
        <p:spPr>
          <a:xfrm>
            <a:off x="2350790" y="260648"/>
            <a:ext cx="8301038" cy="1044116"/>
          </a:xfrm>
        </p:spPr>
        <p:txBody>
          <a:bodyPr anchor="t">
            <a:noAutofit/>
          </a:bodyPr>
          <a:lstStyle/>
          <a:p>
            <a:r>
              <a:rPr lang="ko-KR" altLang="en-US" spc="-100" dirty="0" smtClean="0"/>
              <a:t>프로젝트 진행 목표</a:t>
            </a:r>
            <a:endParaRPr lang="ko-KR" altLang="en-US" spc="-100" dirty="0"/>
          </a:p>
        </p:txBody>
      </p:sp>
      <p:sp>
        <p:nvSpPr>
          <p:cNvPr id="6" name="TextBox 5"/>
          <p:cNvSpPr txBox="1"/>
          <p:nvPr/>
        </p:nvSpPr>
        <p:spPr>
          <a:xfrm>
            <a:off x="1846624" y="3861048"/>
            <a:ext cx="6563551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→ 프로젝트 </a:t>
            </a:r>
            <a:r>
              <a:rPr lang="ko-KR" altLang="en-US" sz="2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음원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수집</a:t>
            </a:r>
            <a:endParaRPr lang="ko-KR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3608" y="4257092"/>
            <a:ext cx="7142555" cy="413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→ 추가 기능 요소 고민</a:t>
            </a:r>
            <a:endParaRPr lang="ko-KR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8311" y="2042436"/>
            <a:ext cx="1823965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▷ 전체</a:t>
            </a:r>
            <a:endParaRPr lang="ko-KR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46623" y="2456892"/>
            <a:ext cx="5267576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→ 프로그램 기능별 모듈화</a:t>
            </a:r>
            <a:endParaRPr lang="ko-KR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582" y="1412777"/>
            <a:ext cx="11135788" cy="579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○ 런치패드 프로그램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8311" y="3356992"/>
            <a:ext cx="2159959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▷ 기능</a:t>
            </a:r>
            <a:endParaRPr lang="ko-KR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58311" y="5221025"/>
            <a:ext cx="2447953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▷ 디자인</a:t>
            </a:r>
            <a:endParaRPr lang="ko-KR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46624" y="5697252"/>
            <a:ext cx="5411573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→ 런치패드 들어오는 </a:t>
            </a:r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color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다양한</a:t>
            </a:r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구현</a:t>
            </a:r>
            <a:endParaRPr lang="ko-KR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25679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15307" y="2816932"/>
            <a:ext cx="10971372" cy="1143000"/>
          </a:xfrm>
        </p:spPr>
        <p:txBody>
          <a:bodyPr>
            <a:normAutofit/>
          </a:bodyPr>
          <a:lstStyle/>
          <a:p>
            <a:r>
              <a:rPr lang="en-US" altLang="ko-KR" sz="5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…</a:t>
            </a:r>
            <a:r>
              <a:rPr lang="ko-KR" altLang="en-US" sz="5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질문 받겠습니다</a:t>
            </a:r>
            <a:r>
              <a:rPr lang="en-US" altLang="ko-KR" sz="5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…</a:t>
            </a:r>
            <a:endParaRPr lang="ko-KR" altLang="en-US" sz="5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 rot="10800000">
            <a:off x="575659" y="1418395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2784207" y="1241884"/>
            <a:ext cx="8870759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감사합니다</a:t>
            </a:r>
            <a:endParaRPr lang="ko-KR" altLang="en-US" sz="45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71195" y="1592797"/>
            <a:ext cx="427191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3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-Team</a:t>
            </a:r>
            <a:r>
              <a:rPr lang="ko-KR" altLang="en-US" sz="23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유일무이</a:t>
            </a:r>
            <a:r>
              <a:rPr lang="en-US" altLang="ko-KR" sz="23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</a:t>
            </a:r>
          </a:p>
          <a:p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37635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7313" y="188640"/>
            <a:ext cx="147360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42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Table</a:t>
            </a:r>
            <a:endParaRPr lang="ko-KR" altLang="en-US" sz="42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5605" y="916670"/>
            <a:ext cx="1044864" cy="98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7493" y="1356727"/>
            <a:ext cx="1044864" cy="98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2052" y="3561449"/>
            <a:ext cx="1044864" cy="98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7315" y="2832054"/>
            <a:ext cx="1044864" cy="98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5605" y="2240868"/>
            <a:ext cx="1044864" cy="98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7825" y="4314267"/>
            <a:ext cx="1044864" cy="98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5605" y="4926539"/>
            <a:ext cx="1044864" cy="98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7315" y="5718272"/>
            <a:ext cx="1044864" cy="9870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직선 연결선 10"/>
          <p:cNvCxnSpPr/>
          <p:nvPr/>
        </p:nvCxnSpPr>
        <p:spPr>
          <a:xfrm rot="10800000">
            <a:off x="575659" y="908720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16702" y="620688"/>
            <a:ext cx="55990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프로젝트 진행상황</a:t>
            </a:r>
            <a:endParaRPr lang="en-US" altLang="ko-K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튜토리얼</a:t>
            </a: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기능 코드</a:t>
            </a:r>
            <a:endParaRPr lang="en-US" altLang="ko-K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프로젝트 선택 기능 코드</a:t>
            </a:r>
            <a:endParaRPr lang="en-US" altLang="ko-K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/>
            <a:endParaRPr lang="en-US" altLang="ko-K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/>
            <a:endParaRPr lang="en-US" altLang="ko-K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바로 듣기 기능 코드</a:t>
            </a:r>
            <a:endParaRPr lang="en-US" altLang="ko-K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프로젝트 진행 목표</a:t>
            </a:r>
            <a:endParaRPr lang="ko-KR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9"/>
          <p:cNvSpPr txBox="1">
            <a:spLocks/>
          </p:cNvSpPr>
          <p:nvPr/>
        </p:nvSpPr>
        <p:spPr>
          <a:xfrm>
            <a:off x="2650652" y="329690"/>
            <a:ext cx="10079806" cy="756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0" kern="1200" spc="-8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pc="-100" dirty="0" err="1" smtClean="0"/>
              <a:t>튜토리얼</a:t>
            </a:r>
            <a:r>
              <a:rPr lang="ko-KR" altLang="en-US" spc="-100" dirty="0" smtClean="0"/>
              <a:t> 기능 코드 </a:t>
            </a:r>
            <a:r>
              <a:rPr lang="en-US" altLang="ko-KR" spc="-100" dirty="0" smtClean="0"/>
              <a:t>(1/4)</a:t>
            </a:r>
            <a:endParaRPr lang="ko-KR" altLang="en-US" spc="-100" dirty="0"/>
          </a:p>
        </p:txBody>
      </p:sp>
      <p:sp>
        <p:nvSpPr>
          <p:cNvPr id="9" name="직사각형 8"/>
          <p:cNvSpPr/>
          <p:nvPr/>
        </p:nvSpPr>
        <p:spPr>
          <a:xfrm>
            <a:off x="438425" y="376957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spect="1"/>
          </p:cNvSpPr>
          <p:nvPr/>
        </p:nvSpPr>
        <p:spPr>
          <a:xfrm>
            <a:off x="911306" y="1450877"/>
            <a:ext cx="3814923" cy="4299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* </a:t>
            </a:r>
            <a:r>
              <a:rPr lang="ko-KR" altLang="en-US" sz="2400" b="1" dirty="0" err="1" smtClean="0">
                <a:solidFill>
                  <a:srgbClr val="FFC000"/>
                </a:solidFill>
              </a:rPr>
              <a:t>튜토리얼</a:t>
            </a:r>
            <a:r>
              <a:rPr lang="ko-KR" altLang="en-US" sz="2400" b="1" dirty="0" smtClean="0">
                <a:solidFill>
                  <a:srgbClr val="FFC000"/>
                </a:solidFill>
              </a:rPr>
              <a:t> 기능 코드</a:t>
            </a:r>
            <a:endParaRPr lang="en-US" altLang="ko-KR" sz="2400" b="1" dirty="0" smtClean="0">
              <a:solidFill>
                <a:srgbClr val="FFC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575660" y="1160748"/>
            <a:ext cx="1811134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0630" y="1916832"/>
            <a:ext cx="10765196" cy="1404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직선 화살표 연결선 13"/>
          <p:cNvCxnSpPr/>
          <p:nvPr/>
        </p:nvCxnSpPr>
        <p:spPr>
          <a:xfrm>
            <a:off x="9076441" y="3537012"/>
            <a:ext cx="9792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spect="1"/>
          </p:cNvSpPr>
          <p:nvPr/>
        </p:nvSpPr>
        <p:spPr>
          <a:xfrm>
            <a:off x="10127654" y="3356992"/>
            <a:ext cx="1440160" cy="42995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 F3 </a:t>
            </a:r>
            <a:r>
              <a:rPr lang="ko-KR" altLang="en-US" b="1" dirty="0" smtClean="0">
                <a:solidFill>
                  <a:srgbClr val="FFFF00"/>
                </a:solidFill>
              </a:rPr>
              <a:t>키 입력</a:t>
            </a:r>
            <a:endParaRPr lang="en-US" altLang="ko-KR" b="1" dirty="0" smtClean="0">
              <a:solidFill>
                <a:srgbClr val="FFFF00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9083538" y="2708920"/>
            <a:ext cx="0" cy="8280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6134" y="3440038"/>
            <a:ext cx="4661020" cy="3160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>
            <a:off x="4150990" y="5661248"/>
            <a:ext cx="1800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spect="1"/>
          </p:cNvSpPr>
          <p:nvPr/>
        </p:nvSpPr>
        <p:spPr>
          <a:xfrm>
            <a:off x="6023198" y="5481228"/>
            <a:ext cx="2160240" cy="42995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TUTO 1() </a:t>
            </a:r>
            <a:r>
              <a:rPr lang="ko-KR" altLang="en-US" b="1" dirty="0" smtClean="0">
                <a:solidFill>
                  <a:srgbClr val="FFFF00"/>
                </a:solidFill>
              </a:rPr>
              <a:t>함수 호출</a:t>
            </a:r>
            <a:endParaRPr lang="en-US" altLang="ko-KR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33243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9"/>
          <p:cNvSpPr txBox="1">
            <a:spLocks/>
          </p:cNvSpPr>
          <p:nvPr/>
        </p:nvSpPr>
        <p:spPr>
          <a:xfrm>
            <a:off x="2650652" y="329690"/>
            <a:ext cx="10079806" cy="756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0" kern="1200" spc="-8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pc="-100" dirty="0" err="1" smtClean="0"/>
              <a:t>튜토리얼</a:t>
            </a:r>
            <a:r>
              <a:rPr lang="ko-KR" altLang="en-US" spc="-100" dirty="0" smtClean="0"/>
              <a:t> 기능 코드</a:t>
            </a:r>
            <a:r>
              <a:rPr lang="en-US" altLang="ko-KR" spc="-100" dirty="0" smtClean="0"/>
              <a:t>(2/4)</a:t>
            </a:r>
            <a:endParaRPr lang="ko-KR" altLang="en-US" spc="-100" dirty="0"/>
          </a:p>
        </p:txBody>
      </p:sp>
      <p:sp>
        <p:nvSpPr>
          <p:cNvPr id="9" name="직사각형 8"/>
          <p:cNvSpPr/>
          <p:nvPr/>
        </p:nvSpPr>
        <p:spPr>
          <a:xfrm>
            <a:off x="438425" y="376957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575660" y="1160748"/>
            <a:ext cx="1811134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spect="1"/>
          </p:cNvSpPr>
          <p:nvPr/>
        </p:nvSpPr>
        <p:spPr>
          <a:xfrm>
            <a:off x="911306" y="1450877"/>
            <a:ext cx="3814923" cy="4299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* </a:t>
            </a:r>
            <a:r>
              <a:rPr lang="ko-KR" altLang="en-US" sz="2400" b="1" dirty="0" err="1" smtClean="0">
                <a:solidFill>
                  <a:srgbClr val="FFC000"/>
                </a:solidFill>
              </a:rPr>
              <a:t>튜토리얼</a:t>
            </a:r>
            <a:r>
              <a:rPr lang="ko-KR" altLang="en-US" sz="2400" b="1" dirty="0" smtClean="0">
                <a:solidFill>
                  <a:srgbClr val="FFC000"/>
                </a:solidFill>
              </a:rPr>
              <a:t> 기능 코드</a:t>
            </a:r>
            <a:endParaRPr lang="en-US" altLang="ko-KR" sz="2400" b="1" dirty="0" smtClean="0">
              <a:solidFill>
                <a:srgbClr val="FFC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5659" y="3496605"/>
            <a:ext cx="8969149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0163" y="2060848"/>
            <a:ext cx="10697341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0163" y="5013176"/>
            <a:ext cx="56388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직선 화살표 연결선 19"/>
          <p:cNvCxnSpPr/>
          <p:nvPr/>
        </p:nvCxnSpPr>
        <p:spPr>
          <a:xfrm>
            <a:off x="6306616" y="5721170"/>
            <a:ext cx="115674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spect="1"/>
          </p:cNvSpPr>
          <p:nvPr/>
        </p:nvSpPr>
        <p:spPr>
          <a:xfrm>
            <a:off x="7690555" y="5541150"/>
            <a:ext cx="2160240" cy="42995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ESC </a:t>
            </a:r>
            <a:r>
              <a:rPr lang="ko-KR" altLang="en-US" b="1" dirty="0" smtClean="0">
                <a:solidFill>
                  <a:srgbClr val="FFFF00"/>
                </a:solidFill>
              </a:rPr>
              <a:t>입력 시 종료</a:t>
            </a:r>
            <a:endParaRPr lang="en-US" altLang="ko-KR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27236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963" y="3222898"/>
            <a:ext cx="1019175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9"/>
          <p:cNvSpPr txBox="1">
            <a:spLocks/>
          </p:cNvSpPr>
          <p:nvPr/>
        </p:nvSpPr>
        <p:spPr>
          <a:xfrm>
            <a:off x="2650652" y="329690"/>
            <a:ext cx="10079806" cy="756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0" kern="1200" spc="-8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pc="-100" dirty="0" err="1" smtClean="0"/>
              <a:t>튜토리얼</a:t>
            </a:r>
            <a:r>
              <a:rPr lang="ko-KR" altLang="en-US" spc="-100" dirty="0" smtClean="0"/>
              <a:t> 기능 코드</a:t>
            </a:r>
            <a:r>
              <a:rPr lang="en-US" altLang="ko-KR" spc="-100" dirty="0" smtClean="0"/>
              <a:t>(3/4)</a:t>
            </a:r>
            <a:endParaRPr lang="ko-KR" altLang="en-US" spc="-100" dirty="0"/>
          </a:p>
        </p:txBody>
      </p:sp>
      <p:sp>
        <p:nvSpPr>
          <p:cNvPr id="9" name="직사각형 8"/>
          <p:cNvSpPr/>
          <p:nvPr/>
        </p:nvSpPr>
        <p:spPr>
          <a:xfrm>
            <a:off x="438425" y="376957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575660" y="1160748"/>
            <a:ext cx="1811134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650652" y="3862096"/>
            <a:ext cx="1800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spect="1"/>
          </p:cNvSpPr>
          <p:nvPr/>
        </p:nvSpPr>
        <p:spPr>
          <a:xfrm>
            <a:off x="4579718" y="3647120"/>
            <a:ext cx="1080120" cy="429952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10000"/>
          </a:bodyPr>
          <a:lstStyle/>
          <a:p>
            <a:pPr algn="ctr"/>
            <a:r>
              <a:rPr lang="ko-KR" altLang="en-US" b="1" dirty="0" smtClean="0">
                <a:solidFill>
                  <a:srgbClr val="0070C0"/>
                </a:solidFill>
              </a:rPr>
              <a:t>방향키 </a:t>
            </a:r>
            <a:r>
              <a:rPr lang="en-US" altLang="ko-KR" b="1" dirty="0">
                <a:solidFill>
                  <a:srgbClr val="0070C0"/>
                </a:solidFill>
              </a:rPr>
              <a:t>-</a:t>
            </a:r>
            <a:r>
              <a:rPr lang="en-US" altLang="ko-KR" b="1" dirty="0" smtClean="0">
                <a:solidFill>
                  <a:srgbClr val="0070C0"/>
                </a:solidFill>
              </a:rPr>
              <a:t>-&gt;</a:t>
            </a:r>
          </a:p>
        </p:txBody>
      </p:sp>
      <p:sp>
        <p:nvSpPr>
          <p:cNvPr id="19" name="TextBox 18"/>
          <p:cNvSpPr txBox="1">
            <a:spLocks noChangeAspect="1"/>
          </p:cNvSpPr>
          <p:nvPr/>
        </p:nvSpPr>
        <p:spPr>
          <a:xfrm>
            <a:off x="911306" y="1450877"/>
            <a:ext cx="3814923" cy="4299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* </a:t>
            </a:r>
            <a:r>
              <a:rPr lang="ko-KR" altLang="en-US" sz="2400" b="1" dirty="0" err="1" smtClean="0">
                <a:solidFill>
                  <a:srgbClr val="FFC000"/>
                </a:solidFill>
              </a:rPr>
              <a:t>튜토리얼</a:t>
            </a:r>
            <a:r>
              <a:rPr lang="ko-KR" altLang="en-US" sz="2400" b="1" dirty="0" smtClean="0">
                <a:solidFill>
                  <a:srgbClr val="FFC000"/>
                </a:solidFill>
              </a:rPr>
              <a:t> 기능 코드</a:t>
            </a:r>
            <a:endParaRPr lang="en-US" altLang="ko-KR" sz="2400" b="1" dirty="0" smtClean="0">
              <a:solidFill>
                <a:srgbClr val="FFC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5660" y="2060848"/>
            <a:ext cx="10704122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>
            <a:off x="2650652" y="6272268"/>
            <a:ext cx="294049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spect="1"/>
          </p:cNvSpPr>
          <p:nvPr/>
        </p:nvSpPr>
        <p:spPr>
          <a:xfrm>
            <a:off x="5735166" y="6057292"/>
            <a:ext cx="2664296" cy="42995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b="1" dirty="0" smtClean="0">
                <a:solidFill>
                  <a:srgbClr val="0070C0"/>
                </a:solidFill>
              </a:rPr>
              <a:t>프로젝트 선택 함수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49197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9"/>
          <p:cNvSpPr txBox="1">
            <a:spLocks/>
          </p:cNvSpPr>
          <p:nvPr/>
        </p:nvSpPr>
        <p:spPr>
          <a:xfrm>
            <a:off x="2650652" y="329690"/>
            <a:ext cx="10079806" cy="756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0" kern="1200" spc="-8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pc="-100" dirty="0" err="1" smtClean="0"/>
              <a:t>튜토리얼</a:t>
            </a:r>
            <a:r>
              <a:rPr lang="ko-KR" altLang="en-US" spc="-100" dirty="0" smtClean="0"/>
              <a:t> 기능 코드</a:t>
            </a:r>
            <a:r>
              <a:rPr lang="en-US" altLang="ko-KR" spc="-100" dirty="0" smtClean="0"/>
              <a:t>(4/4)</a:t>
            </a:r>
            <a:endParaRPr lang="ko-KR" altLang="en-US" spc="-100" dirty="0"/>
          </a:p>
        </p:txBody>
      </p:sp>
      <p:sp>
        <p:nvSpPr>
          <p:cNvPr id="9" name="직사각형 8"/>
          <p:cNvSpPr/>
          <p:nvPr/>
        </p:nvSpPr>
        <p:spPr>
          <a:xfrm>
            <a:off x="438425" y="376957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04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575660" y="1160748"/>
            <a:ext cx="1811134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spect="1"/>
          </p:cNvSpPr>
          <p:nvPr/>
        </p:nvSpPr>
        <p:spPr>
          <a:xfrm>
            <a:off x="911306" y="1450877"/>
            <a:ext cx="3814923" cy="4299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* </a:t>
            </a:r>
            <a:r>
              <a:rPr lang="ko-KR" altLang="en-US" sz="2400" b="1" dirty="0" err="1" smtClean="0">
                <a:solidFill>
                  <a:srgbClr val="FFC000"/>
                </a:solidFill>
              </a:rPr>
              <a:t>튜토리얼</a:t>
            </a:r>
            <a:r>
              <a:rPr lang="ko-KR" altLang="en-US" sz="2400" b="1" dirty="0" smtClean="0">
                <a:solidFill>
                  <a:srgbClr val="FFC000"/>
                </a:solidFill>
              </a:rPr>
              <a:t> 기능 코드</a:t>
            </a:r>
            <a:endParaRPr lang="en-US" altLang="ko-KR" sz="2400" b="1" dirty="0" smtClean="0">
              <a:solidFill>
                <a:srgbClr val="FFC000"/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7094" y="2096852"/>
            <a:ext cx="6753225" cy="2556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20965" y="2744924"/>
            <a:ext cx="32766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20729" y="3753036"/>
            <a:ext cx="327683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48957" y="5424171"/>
            <a:ext cx="3276836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7677" y="4905164"/>
            <a:ext cx="6752642" cy="1476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직선 화살표 연결선 23"/>
          <p:cNvCxnSpPr/>
          <p:nvPr/>
        </p:nvCxnSpPr>
        <p:spPr>
          <a:xfrm>
            <a:off x="3502918" y="4058022"/>
            <a:ext cx="1800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>
            <a:spLocks noChangeAspect="1"/>
          </p:cNvSpPr>
          <p:nvPr/>
        </p:nvSpPr>
        <p:spPr>
          <a:xfrm>
            <a:off x="5303118" y="3843046"/>
            <a:ext cx="2412267" cy="42995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b="1" smtClean="0">
                <a:solidFill>
                  <a:srgbClr val="0070C0"/>
                </a:solidFill>
              </a:rPr>
              <a:t>조건에 맞는 소리 재생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16101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0032" y="3284984"/>
            <a:ext cx="837247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9"/>
          <p:cNvSpPr txBox="1">
            <a:spLocks/>
          </p:cNvSpPr>
          <p:nvPr/>
        </p:nvSpPr>
        <p:spPr>
          <a:xfrm>
            <a:off x="2650652" y="329690"/>
            <a:ext cx="10079806" cy="756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0" kern="1200" spc="-8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pc="-100" dirty="0"/>
              <a:t> </a:t>
            </a:r>
            <a:r>
              <a:rPr lang="ko-KR" altLang="en-US" spc="-100" dirty="0" smtClean="0"/>
              <a:t>프로젝트 선택 기능 코드</a:t>
            </a:r>
            <a:endParaRPr lang="ko-KR" altLang="en-US" spc="-100" dirty="0"/>
          </a:p>
        </p:txBody>
      </p:sp>
      <p:sp>
        <p:nvSpPr>
          <p:cNvPr id="9" name="직사각형 8"/>
          <p:cNvSpPr/>
          <p:nvPr/>
        </p:nvSpPr>
        <p:spPr>
          <a:xfrm>
            <a:off x="438425" y="376957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05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575660" y="1160748"/>
            <a:ext cx="1811134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spect="1"/>
          </p:cNvSpPr>
          <p:nvPr/>
        </p:nvSpPr>
        <p:spPr>
          <a:xfrm>
            <a:off x="911306" y="1450877"/>
            <a:ext cx="3814923" cy="4299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* </a:t>
            </a:r>
            <a:r>
              <a:rPr lang="ko-KR" altLang="en-US" sz="2400" b="1" dirty="0" smtClean="0">
                <a:solidFill>
                  <a:srgbClr val="FFC000"/>
                </a:solidFill>
              </a:rPr>
              <a:t>프로젝트 선택 기능 코드</a:t>
            </a:r>
            <a:endParaRPr lang="en-US" altLang="ko-KR" sz="2400" b="1" dirty="0" smtClean="0">
              <a:solidFill>
                <a:srgbClr val="FFC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0032" y="1988840"/>
            <a:ext cx="1007745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4860" y="5282717"/>
            <a:ext cx="5176350" cy="149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87594" y="3429000"/>
            <a:ext cx="202882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216091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2638" y="2011846"/>
            <a:ext cx="548640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9"/>
          <p:cNvSpPr txBox="1">
            <a:spLocks/>
          </p:cNvSpPr>
          <p:nvPr/>
        </p:nvSpPr>
        <p:spPr>
          <a:xfrm>
            <a:off x="2650652" y="329690"/>
            <a:ext cx="10079806" cy="756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0" kern="1200" spc="-8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pc="-100" dirty="0"/>
              <a:t> </a:t>
            </a:r>
            <a:r>
              <a:rPr lang="ko-KR" altLang="en-US" spc="-100" dirty="0" smtClean="0"/>
              <a:t>바로 듣기 기능 코드</a:t>
            </a:r>
            <a:r>
              <a:rPr lang="en-US" altLang="ko-KR" spc="-100" dirty="0" smtClean="0"/>
              <a:t>(1/7)</a:t>
            </a:r>
            <a:endParaRPr lang="ko-KR" altLang="en-US" spc="-100" dirty="0"/>
          </a:p>
        </p:txBody>
      </p:sp>
      <p:sp>
        <p:nvSpPr>
          <p:cNvPr id="9" name="직사각형 8"/>
          <p:cNvSpPr/>
          <p:nvPr/>
        </p:nvSpPr>
        <p:spPr>
          <a:xfrm>
            <a:off x="438425" y="376957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06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575660" y="1160748"/>
            <a:ext cx="1811134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spect="1"/>
          </p:cNvSpPr>
          <p:nvPr/>
        </p:nvSpPr>
        <p:spPr>
          <a:xfrm>
            <a:off x="911306" y="1450877"/>
            <a:ext cx="3814923" cy="4299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* </a:t>
            </a:r>
            <a:r>
              <a:rPr lang="ko-KR" altLang="en-US" sz="2400" b="1" dirty="0" smtClean="0">
                <a:solidFill>
                  <a:srgbClr val="FFC000"/>
                </a:solidFill>
              </a:rPr>
              <a:t>바로 듣기 기능 코드</a:t>
            </a:r>
            <a:endParaRPr lang="en-US" altLang="ko-KR" sz="2400" b="1" dirty="0" smtClean="0">
              <a:solidFill>
                <a:srgbClr val="FFC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726229" y="2132856"/>
            <a:ext cx="201704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spect="1"/>
          </p:cNvSpPr>
          <p:nvPr/>
        </p:nvSpPr>
        <p:spPr>
          <a:xfrm>
            <a:off x="6743278" y="1826598"/>
            <a:ext cx="3400525" cy="6125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</a:rPr>
              <a:t>녹음 후 저장한 파일 이름을</a:t>
            </a:r>
            <a:endParaRPr lang="en-US" altLang="ko-KR" b="1" dirty="0" smtClean="0">
              <a:solidFill>
                <a:srgbClr val="FFFF0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FFFF00"/>
                </a:solidFill>
              </a:rPr>
              <a:t> 매개변수로 사용</a:t>
            </a:r>
            <a:endParaRPr lang="en-US" altLang="ko-KR" b="1" dirty="0" smtClean="0">
              <a:solidFill>
                <a:srgbClr val="FFFF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23360" y="2780928"/>
            <a:ext cx="3240360" cy="511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직선 연결선 24"/>
          <p:cNvCxnSpPr/>
          <p:nvPr/>
        </p:nvCxnSpPr>
        <p:spPr>
          <a:xfrm>
            <a:off x="5238673" y="2158021"/>
            <a:ext cx="0" cy="878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238673" y="3036746"/>
            <a:ext cx="15046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1846734" y="4437112"/>
            <a:ext cx="1224136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242778" y="4437113"/>
            <a:ext cx="0" cy="12241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242778" y="5661248"/>
            <a:ext cx="15046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spect="1"/>
          </p:cNvSpPr>
          <p:nvPr/>
        </p:nvSpPr>
        <p:spPr>
          <a:xfrm>
            <a:off x="3394906" y="5354990"/>
            <a:ext cx="2865004" cy="6125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b="1" dirty="0" smtClean="0">
                <a:solidFill>
                  <a:srgbClr val="FFFF00"/>
                </a:solidFill>
              </a:rPr>
              <a:t>“play xxx.wav”</a:t>
            </a:r>
          </a:p>
        </p:txBody>
      </p:sp>
    </p:spTree>
    <p:extLst>
      <p:ext uri="{BB962C8B-B14F-4D97-AF65-F5344CB8AC3E}">
        <p14:creationId xmlns:p14="http://schemas.microsoft.com/office/powerpoint/2010/main" xmlns="" val="14924049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9"/>
          <p:cNvSpPr txBox="1">
            <a:spLocks/>
          </p:cNvSpPr>
          <p:nvPr/>
        </p:nvSpPr>
        <p:spPr>
          <a:xfrm>
            <a:off x="2650652" y="329690"/>
            <a:ext cx="10079806" cy="756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0" kern="1200" spc="-8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pc="-100" dirty="0"/>
              <a:t> </a:t>
            </a:r>
            <a:r>
              <a:rPr lang="ko-KR" altLang="en-US" spc="-100" dirty="0" smtClean="0"/>
              <a:t>바로 듣기 기능 코드</a:t>
            </a:r>
            <a:r>
              <a:rPr lang="en-US" altLang="ko-KR" spc="-100" dirty="0" smtClean="0"/>
              <a:t>(2/7)</a:t>
            </a:r>
            <a:endParaRPr lang="ko-KR" altLang="en-US" spc="-100" dirty="0"/>
          </a:p>
        </p:txBody>
      </p:sp>
      <p:sp>
        <p:nvSpPr>
          <p:cNvPr id="9" name="직사각형 8"/>
          <p:cNvSpPr/>
          <p:nvPr/>
        </p:nvSpPr>
        <p:spPr>
          <a:xfrm>
            <a:off x="438425" y="376957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07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575660" y="1160748"/>
            <a:ext cx="1811134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spect="1"/>
          </p:cNvSpPr>
          <p:nvPr/>
        </p:nvSpPr>
        <p:spPr>
          <a:xfrm>
            <a:off x="911306" y="1450877"/>
            <a:ext cx="3814923" cy="4299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* </a:t>
            </a:r>
            <a:r>
              <a:rPr lang="ko-KR" altLang="en-US" sz="2400" b="1" dirty="0" smtClean="0">
                <a:solidFill>
                  <a:srgbClr val="FFC000"/>
                </a:solidFill>
              </a:rPr>
              <a:t>바로 듣기 기능 코드</a:t>
            </a:r>
            <a:endParaRPr lang="en-US" altLang="ko-KR" sz="2400" b="1" dirty="0" smtClean="0">
              <a:solidFill>
                <a:srgbClr val="FFC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9215" y="1880829"/>
            <a:ext cx="5456061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6026" y="3897052"/>
            <a:ext cx="54292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3042" y="1880829"/>
            <a:ext cx="467677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>
            <a:spLocks noChangeAspect="1"/>
          </p:cNvSpPr>
          <p:nvPr/>
        </p:nvSpPr>
        <p:spPr>
          <a:xfrm>
            <a:off x="3754946" y="1359595"/>
            <a:ext cx="3400525" cy="6125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b="1" dirty="0" smtClean="0">
                <a:solidFill>
                  <a:srgbClr val="FFFF00"/>
                </a:solidFill>
              </a:rPr>
              <a:t>Void SELECT-RECORD-1()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3041" y="4281065"/>
            <a:ext cx="467677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093613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10052</TotalTime>
  <Words>283</Words>
  <Application>Microsoft Office PowerPoint</Application>
  <PresentationFormat>사용자 지정</PresentationFormat>
  <Paragraphs>88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굴림</vt:lpstr>
      <vt:lpstr>Arial</vt:lpstr>
      <vt:lpstr>나눔고딕</vt:lpstr>
      <vt:lpstr>Wingdings</vt:lpstr>
      <vt:lpstr>나눔고딕 ExtraBold</vt:lpstr>
      <vt:lpstr>맑은 고딕</vt:lpstr>
      <vt:lpstr>Office 테마</vt:lpstr>
      <vt:lpstr>프로그래밍 설계 - 세부 기능 코드 -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프로젝트 진행 목표</vt:lpstr>
      <vt:lpstr>…질문 받겠습니다…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김준호</cp:lastModifiedBy>
  <cp:revision>211</cp:revision>
  <cp:lastPrinted>2011-08-28T20:58:26Z</cp:lastPrinted>
  <dcterms:created xsi:type="dcterms:W3CDTF">2011-08-16T07:24:57Z</dcterms:created>
  <dcterms:modified xsi:type="dcterms:W3CDTF">2016-05-29T15:06:40Z</dcterms:modified>
</cp:coreProperties>
</file>