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20"/>
  </p:notesMasterIdLst>
  <p:handoutMasterIdLst>
    <p:handoutMasterId r:id="rId21"/>
  </p:handoutMasterIdLst>
  <p:sldIdLst>
    <p:sldId id="287" r:id="rId2"/>
    <p:sldId id="283" r:id="rId3"/>
    <p:sldId id="305" r:id="rId4"/>
    <p:sldId id="328" r:id="rId5"/>
    <p:sldId id="357" r:id="rId6"/>
    <p:sldId id="356" r:id="rId7"/>
    <p:sldId id="332" r:id="rId8"/>
    <p:sldId id="344" r:id="rId9"/>
    <p:sldId id="345" r:id="rId10"/>
    <p:sldId id="346" r:id="rId11"/>
    <p:sldId id="348" r:id="rId12"/>
    <p:sldId id="347" r:id="rId13"/>
    <p:sldId id="349" r:id="rId14"/>
    <p:sldId id="350" r:id="rId15"/>
    <p:sldId id="351" r:id="rId16"/>
    <p:sldId id="326" r:id="rId17"/>
    <p:sldId id="315" r:id="rId18"/>
    <p:sldId id="277" r:id="rId19"/>
  </p:sldIdLst>
  <p:sldSz cx="9144000" cy="6858000" type="screen4x3"/>
  <p:notesSz cx="6805613" cy="9939338"/>
  <p:embeddedFontLst>
    <p:embeddedFont>
      <p:font typeface="나눔고딕 ExtraBold" panose="020B0600000101010101" charset="-127"/>
      <p:bold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나눔고딕" panose="020B0600000101010101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2795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pos="2880">
          <p15:clr>
            <a:srgbClr val="A4A3A4"/>
          </p15:clr>
        </p15:guide>
        <p15:guide id="5" pos="5507">
          <p15:clr>
            <a:srgbClr val="A4A3A4"/>
          </p15:clr>
        </p15:guide>
        <p15:guide id="6" pos="1127">
          <p15:clr>
            <a:srgbClr val="A4A3A4"/>
          </p15:clr>
        </p15:guide>
        <p15:guide id="7" pos="267">
          <p15:clr>
            <a:srgbClr val="A4A3A4"/>
          </p15:clr>
        </p15:guide>
        <p15:guide id="8" pos="14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873C"/>
    <a:srgbClr val="C5C5C5"/>
    <a:srgbClr val="F6F5D9"/>
    <a:srgbClr val="FFFFCC"/>
    <a:srgbClr val="FEFDCF"/>
    <a:srgbClr val="FF6600"/>
    <a:srgbClr val="FD7C35"/>
    <a:srgbClr val="FF8232"/>
    <a:srgbClr val="FF96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41" autoAdjust="0"/>
    <p:restoredTop sz="86364" autoAdjust="0"/>
  </p:normalViewPr>
  <p:slideViewPr>
    <p:cSldViewPr>
      <p:cViewPr varScale="1">
        <p:scale>
          <a:sx n="75" d="100"/>
          <a:sy n="75" d="100"/>
        </p:scale>
        <p:origin x="1044" y="66"/>
      </p:cViewPr>
      <p:guideLst>
        <p:guide orient="horz" pos="391"/>
        <p:guide orient="horz" pos="2795"/>
        <p:guide orient="horz" pos="4110"/>
        <p:guide pos="2880"/>
        <p:guide pos="5507"/>
        <p:guide pos="1127"/>
        <p:guide pos="267"/>
        <p:guide pos="14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71682-0429-4539-B54F-6B48A1BCC015}" type="datetimeFigureOut">
              <a:rPr lang="ko-KR" altLang="en-US" smtClean="0"/>
              <a:pPr/>
              <a:t>2016-06-12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54BBC-6BC8-487B-A2AE-A0CE0D633C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4857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2016-06-12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266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55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ㅊㅊ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ㅊㅊ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5604" y="3404029"/>
            <a:ext cx="11929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발표자 </a:t>
            </a:r>
            <a:r>
              <a:rPr lang="en-US" altLang="ko-KR" sz="12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김정승</a:t>
            </a:r>
            <a:endParaRPr lang="ko-KR" altLang="en-US" sz="12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302840" y="836712"/>
            <a:ext cx="8229600" cy="1728192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5500" b="1" spc="-150" dirty="0" smtClean="0">
                <a:latin typeface="+mj-ea"/>
              </a:rPr>
              <a:t>프로그래밍 설계</a:t>
            </a:r>
            <a:r>
              <a:rPr lang="en-US" altLang="ko-KR" sz="5500" b="1" spc="-150" dirty="0" smtClean="0">
                <a:latin typeface="+mj-ea"/>
              </a:rPr>
              <a:t/>
            </a:r>
            <a:br>
              <a:rPr lang="en-US" altLang="ko-KR" sz="5500" b="1" spc="-150" dirty="0" smtClean="0">
                <a:latin typeface="+mj-ea"/>
              </a:rPr>
            </a:br>
            <a:r>
              <a:rPr lang="en-US" altLang="ko-KR" sz="4000" b="1" spc="-150" dirty="0" smtClean="0">
                <a:solidFill>
                  <a:srgbClr val="FFC000"/>
                </a:solidFill>
                <a:latin typeface="+mj-ea"/>
              </a:rPr>
              <a:t>-</a:t>
            </a:r>
            <a:r>
              <a:rPr lang="ko-KR" altLang="en-US" sz="4000" b="1" spc="-150" dirty="0" smtClean="0">
                <a:solidFill>
                  <a:srgbClr val="FFC000"/>
                </a:solidFill>
                <a:latin typeface="+mj-ea"/>
              </a:rPr>
              <a:t>녹음파일 검색</a:t>
            </a:r>
            <a:r>
              <a:rPr lang="en-US" altLang="ko-KR" sz="4000" b="1" spc="-150" dirty="0" smtClean="0">
                <a:solidFill>
                  <a:srgbClr val="FFC000"/>
                </a:solidFill>
                <a:latin typeface="+mj-ea"/>
              </a:rPr>
              <a:t>-</a:t>
            </a:r>
            <a:endParaRPr lang="ko-KR" altLang="en-US" sz="4000" b="1" spc="-150" dirty="0">
              <a:latin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0132" y="4473116"/>
            <a:ext cx="32043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3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20130999 </a:t>
            </a:r>
            <a:r>
              <a:rPr lang="ko-KR" altLang="en-US" sz="23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김준호</a:t>
            </a: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</a:t>
            </a:r>
            <a:endParaRPr lang="en-US" altLang="ko-KR" sz="16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fontAlgn="base" latinLnBrk="0"/>
            <a:r>
              <a:rPr lang="en-US" altLang="ko-KR" sz="23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20130997 </a:t>
            </a:r>
            <a:r>
              <a:rPr lang="ko-KR" altLang="en-US" sz="23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김정승 </a:t>
            </a:r>
            <a:endParaRPr lang="ko-KR" altLang="en-US" sz="16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fontAlgn="base" latinLnBrk="0"/>
            <a:r>
              <a:rPr lang="en-US" altLang="ko-KR" sz="23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20151016 </a:t>
            </a:r>
            <a:r>
              <a:rPr lang="ko-KR" altLang="en-US" sz="23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염준섭</a:t>
            </a:r>
          </a:p>
          <a:p>
            <a:pPr fontAlgn="base" latinLnBrk="0"/>
            <a:r>
              <a:rPr lang="en-US" altLang="ko-KR" sz="23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20150997 </a:t>
            </a:r>
            <a:r>
              <a:rPr lang="ko-KR" altLang="en-US" sz="23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김효권</a:t>
            </a:r>
          </a:p>
          <a:p>
            <a:endParaRPr lang="ko-KR" alt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5604" y="3129126"/>
            <a:ext cx="16257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프로젝트팀</a:t>
            </a:r>
            <a:r>
              <a:rPr lang="en-US" altLang="ko-KR" sz="1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유일무이</a:t>
            </a:r>
            <a:endParaRPr lang="ko-KR" altLang="en-US" sz="12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 txBox="1">
            <a:spLocks/>
          </p:cNvSpPr>
          <p:nvPr/>
        </p:nvSpPr>
        <p:spPr>
          <a:xfrm>
            <a:off x="1989476" y="279234"/>
            <a:ext cx="6889735" cy="7374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0" kern="1200" spc="-8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pc="-100" dirty="0" smtClean="0"/>
              <a:t>핵심 기능 및 코드 설명</a:t>
            </a:r>
            <a:endParaRPr lang="en-US" altLang="ko-KR" spc="-100" dirty="0" smtClean="0"/>
          </a:p>
          <a:p>
            <a:r>
              <a:rPr lang="en-US" altLang="ko-KR" sz="3200" spc="-100" dirty="0" smtClean="0"/>
              <a:t>(</a:t>
            </a:r>
            <a:r>
              <a:rPr lang="en-US" altLang="ko-KR" sz="3200" spc="-100" dirty="0" err="1" smtClean="0"/>
              <a:t>FileSearch</a:t>
            </a:r>
            <a:r>
              <a:rPr lang="en-US" altLang="ko-KR" sz="3200" spc="-100" dirty="0" smtClean="0"/>
              <a:t>)</a:t>
            </a:r>
            <a:endParaRPr lang="ko-KR" altLang="en-US" sz="3200" spc="-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" y="1736812"/>
            <a:ext cx="9144000" cy="4414576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2051720" y="3212976"/>
            <a:ext cx="6336704" cy="1201265"/>
            <a:chOff x="2051720" y="3212976"/>
            <a:chExt cx="6336704" cy="1201265"/>
          </a:xfrm>
        </p:grpSpPr>
        <p:sp>
          <p:nvSpPr>
            <p:cNvPr id="11" name="직사각형 10"/>
            <p:cNvSpPr/>
            <p:nvPr/>
          </p:nvSpPr>
          <p:spPr>
            <a:xfrm>
              <a:off x="5056528" y="3212976"/>
              <a:ext cx="324036" cy="25202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5220072" y="3537012"/>
              <a:ext cx="0" cy="3960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51720" y="4029649"/>
              <a:ext cx="6336704" cy="384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ko-KR" altLang="en-US" dirty="0" smtClean="0">
                  <a:solidFill>
                    <a:schemeClr val="bg2"/>
                  </a:solidFill>
                </a:rPr>
                <a:t>찾고자 하는 파일명 입력</a:t>
              </a:r>
              <a:endParaRPr lang="en-US" altLang="ko-KR" dirty="0" smtClean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74624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61" y="2024844"/>
            <a:ext cx="6898438" cy="3240360"/>
          </a:xfrm>
          <a:prstGeom prst="rect">
            <a:avLst/>
          </a:prstGeom>
        </p:spPr>
      </p:pic>
      <p:sp>
        <p:nvSpPr>
          <p:cNvPr id="18" name="제목 9"/>
          <p:cNvSpPr txBox="1">
            <a:spLocks/>
          </p:cNvSpPr>
          <p:nvPr/>
        </p:nvSpPr>
        <p:spPr>
          <a:xfrm>
            <a:off x="1989476" y="279234"/>
            <a:ext cx="6889735" cy="7374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0" kern="1200" spc="-8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pc="-100" dirty="0" smtClean="0"/>
              <a:t>핵심 기능 및 코드 설명</a:t>
            </a:r>
            <a:endParaRPr lang="en-US" altLang="ko-KR" spc="-100" dirty="0" smtClean="0"/>
          </a:p>
          <a:p>
            <a:r>
              <a:rPr lang="en-US" altLang="ko-KR" sz="3200" spc="-100" dirty="0" smtClean="0"/>
              <a:t>(</a:t>
            </a:r>
            <a:r>
              <a:rPr lang="en-US" altLang="ko-KR" sz="3200" spc="-100" dirty="0" err="1" smtClean="0"/>
              <a:t>FileSearch</a:t>
            </a:r>
            <a:r>
              <a:rPr lang="en-US" altLang="ko-KR" sz="3200" spc="-100" dirty="0" smtClean="0"/>
              <a:t>)</a:t>
            </a:r>
            <a:endParaRPr lang="ko-KR" altLang="en-US" sz="3200" spc="-1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665441" y="2744924"/>
            <a:ext cx="7295048" cy="702022"/>
            <a:chOff x="1665440" y="2744924"/>
            <a:chExt cx="7689372" cy="702022"/>
          </a:xfrm>
        </p:grpSpPr>
        <p:sp>
          <p:nvSpPr>
            <p:cNvPr id="19" name="직사각형 18"/>
            <p:cNvSpPr/>
            <p:nvPr/>
          </p:nvSpPr>
          <p:spPr>
            <a:xfrm>
              <a:off x="1665440" y="2744924"/>
              <a:ext cx="1970456" cy="25202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>
              <a:off x="3724420" y="2870938"/>
              <a:ext cx="25606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366844" y="2746561"/>
              <a:ext cx="2987968" cy="7003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28600" indent="-228600" algn="ctr">
                <a:lnSpc>
                  <a:spcPct val="114000"/>
                </a:lnSpc>
              </a:pPr>
              <a:r>
                <a:rPr lang="ko-KR" altLang="en-US" dirty="0" err="1" smtClean="0"/>
                <a:t>입력받은</a:t>
              </a:r>
              <a:r>
                <a:rPr lang="ko-KR" altLang="en-US" dirty="0" smtClean="0"/>
                <a:t> 파일이름을 저장</a:t>
              </a:r>
              <a:endParaRPr lang="en-US" altLang="ko-KR" dirty="0" smtClean="0"/>
            </a:p>
            <a:p>
              <a:pPr marL="228600" indent="-228600" algn="ctr">
                <a:lnSpc>
                  <a:spcPct val="114000"/>
                </a:lnSpc>
              </a:pPr>
              <a:r>
                <a:rPr lang="en-US" altLang="ko-KR" dirty="0" smtClean="0"/>
                <a:t>(test)</a:t>
              </a:r>
              <a:endParaRPr lang="ko-KR" altLang="en-US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223628" y="3284984"/>
            <a:ext cx="7773688" cy="1094621"/>
            <a:chOff x="1223628" y="3284984"/>
            <a:chExt cx="7773688" cy="1094621"/>
          </a:xfrm>
        </p:grpSpPr>
        <p:sp>
          <p:nvSpPr>
            <p:cNvPr id="23" name="직사각형 22"/>
            <p:cNvSpPr/>
            <p:nvPr/>
          </p:nvSpPr>
          <p:spPr>
            <a:xfrm>
              <a:off x="1223628" y="3284984"/>
              <a:ext cx="4752528" cy="2880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62576" y="3655689"/>
              <a:ext cx="2834740" cy="7239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28600" indent="-228600" algn="ctr">
                <a:lnSpc>
                  <a:spcPct val="114000"/>
                </a:lnSpc>
              </a:pPr>
              <a:r>
                <a:rPr lang="ko-KR" altLang="en-US" dirty="0" smtClean="0"/>
                <a:t>파일이름에 </a:t>
              </a:r>
              <a:r>
                <a:rPr lang="ko-KR" altLang="en-US" dirty="0" err="1" smtClean="0"/>
                <a:t>확장자를</a:t>
              </a:r>
              <a:r>
                <a:rPr lang="ko-KR" altLang="en-US" dirty="0" smtClean="0"/>
                <a:t> 붙임</a:t>
              </a:r>
              <a:endParaRPr lang="en-US" altLang="ko-KR" dirty="0" smtClean="0"/>
            </a:p>
            <a:p>
              <a:pPr marL="228600" indent="-228600" algn="ctr">
                <a:lnSpc>
                  <a:spcPct val="114000"/>
                </a:lnSpc>
              </a:pPr>
              <a:r>
                <a:rPr lang="en-US" altLang="ko-KR" dirty="0" smtClean="0"/>
                <a:t>(test.wav)</a:t>
              </a:r>
              <a:endParaRPr lang="ko-KR" altLang="en-US" dirty="0"/>
            </a:p>
          </p:txBody>
        </p:sp>
        <p:cxnSp>
          <p:nvCxnSpPr>
            <p:cNvPr id="26" name="꺾인 연결선 25"/>
            <p:cNvCxnSpPr/>
            <p:nvPr/>
          </p:nvCxnSpPr>
          <p:spPr>
            <a:xfrm>
              <a:off x="5760132" y="3655689"/>
              <a:ext cx="365617" cy="223362"/>
            </a:xfrm>
            <a:prstGeom prst="bentConnector3">
              <a:avLst>
                <a:gd name="adj1" fmla="val 431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420422" y="3826570"/>
            <a:ext cx="8582121" cy="2256878"/>
            <a:chOff x="420422" y="3826570"/>
            <a:chExt cx="8582121" cy="2256878"/>
          </a:xfrm>
        </p:grpSpPr>
        <p:sp>
          <p:nvSpPr>
            <p:cNvPr id="32" name="직사각형 31"/>
            <p:cNvSpPr/>
            <p:nvPr/>
          </p:nvSpPr>
          <p:spPr>
            <a:xfrm>
              <a:off x="420422" y="3826570"/>
              <a:ext cx="5087681" cy="8490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꺾인 연결선 38"/>
            <p:cNvCxnSpPr/>
            <p:nvPr/>
          </p:nvCxnSpPr>
          <p:spPr>
            <a:xfrm>
              <a:off x="3436024" y="4765674"/>
              <a:ext cx="2689725" cy="967581"/>
            </a:xfrm>
            <a:prstGeom prst="bentConnector3">
              <a:avLst>
                <a:gd name="adj1" fmla="val 384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167803" y="5383063"/>
              <a:ext cx="2834740" cy="7003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28600" indent="-228600" algn="ctr">
                <a:lnSpc>
                  <a:spcPct val="114000"/>
                </a:lnSpc>
              </a:pPr>
              <a:r>
                <a:rPr lang="en-US" altLang="ko-KR" dirty="0" err="1" smtClean="0"/>
                <a:t>Strcmp</a:t>
              </a:r>
              <a:r>
                <a:rPr lang="ko-KR" altLang="en-US" dirty="0" smtClean="0"/>
                <a:t>를 이용</a:t>
              </a:r>
              <a:endParaRPr lang="en-US" altLang="ko-KR" dirty="0" smtClean="0"/>
            </a:p>
            <a:p>
              <a:pPr marL="228600" indent="-228600" algn="ctr">
                <a:lnSpc>
                  <a:spcPct val="114000"/>
                </a:lnSpc>
              </a:pPr>
              <a:r>
                <a:rPr lang="ko-KR" altLang="en-US" dirty="0" smtClean="0"/>
                <a:t>찾을 파일이 있는지 확인</a:t>
              </a:r>
              <a:endParaRPr lang="ko-KR" alt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1500" y="6147566"/>
            <a:ext cx="6339598" cy="408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dirty="0" smtClean="0">
                <a:solidFill>
                  <a:schemeClr val="bg2"/>
                </a:solidFill>
              </a:rPr>
              <a:t>→ 파일정보가 저장되어 있는 구조체 배열 인덱스 값 </a:t>
            </a:r>
            <a:r>
              <a:rPr lang="en-US" altLang="ko-KR" dirty="0" smtClean="0">
                <a:solidFill>
                  <a:schemeClr val="bg2"/>
                </a:solidFill>
              </a:rPr>
              <a:t>-&gt; </a:t>
            </a:r>
            <a:r>
              <a:rPr lang="en-US" altLang="ko-KR" dirty="0" err="1" smtClean="0">
                <a:solidFill>
                  <a:schemeClr val="bg2"/>
                </a:solidFill>
              </a:rPr>
              <a:t>i</a:t>
            </a:r>
            <a:endParaRPr lang="en-US" altLang="ko-KR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5428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9"/>
          <p:cNvSpPr txBox="1">
            <a:spLocks/>
          </p:cNvSpPr>
          <p:nvPr/>
        </p:nvSpPr>
        <p:spPr>
          <a:xfrm>
            <a:off x="1989476" y="279234"/>
            <a:ext cx="6889735" cy="7374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0" kern="1200" spc="-8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pc="-100" dirty="0" smtClean="0"/>
              <a:t>핵심 기능 및 코드 설명</a:t>
            </a:r>
            <a:endParaRPr lang="en-US" altLang="ko-KR" spc="-100" dirty="0" smtClean="0"/>
          </a:p>
          <a:p>
            <a:r>
              <a:rPr lang="en-US" altLang="ko-KR" sz="3200" spc="-100" dirty="0" smtClean="0"/>
              <a:t>(</a:t>
            </a:r>
            <a:r>
              <a:rPr lang="en-US" altLang="ko-KR" sz="3200" spc="-100" dirty="0" err="1" smtClean="0"/>
              <a:t>FileSearch</a:t>
            </a:r>
            <a:r>
              <a:rPr lang="en-US" altLang="ko-KR" sz="3200" spc="-100" dirty="0" smtClean="0"/>
              <a:t>)</a:t>
            </a:r>
            <a:endParaRPr lang="ko-KR" altLang="en-US" sz="3200" spc="-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0788"/>
            <a:ext cx="8963025" cy="4152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72" y="4149080"/>
            <a:ext cx="6156457" cy="2643698"/>
          </a:xfrm>
          <a:prstGeom prst="rect">
            <a:avLst/>
          </a:prstGeom>
          <a:ln w="57150">
            <a:solidFill>
              <a:schemeClr val="accent2"/>
            </a:solidFill>
          </a:ln>
        </p:spPr>
      </p:pic>
      <p:sp>
        <p:nvSpPr>
          <p:cNvPr id="23" name="직사각형 22"/>
          <p:cNvSpPr/>
          <p:nvPr/>
        </p:nvSpPr>
        <p:spPr>
          <a:xfrm>
            <a:off x="592715" y="4113076"/>
            <a:ext cx="1314989" cy="6840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4234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9"/>
          <p:cNvSpPr txBox="1">
            <a:spLocks/>
          </p:cNvSpPr>
          <p:nvPr/>
        </p:nvSpPr>
        <p:spPr>
          <a:xfrm>
            <a:off x="1989476" y="279234"/>
            <a:ext cx="6889735" cy="7374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0" kern="1200" spc="-8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pc="-100" dirty="0" smtClean="0"/>
              <a:t>핵심 기능 및 코드 설명</a:t>
            </a:r>
            <a:endParaRPr lang="en-US" altLang="ko-KR" spc="-100" dirty="0" smtClean="0"/>
          </a:p>
          <a:p>
            <a:r>
              <a:rPr lang="en-US" altLang="ko-KR" sz="3200" spc="-100" dirty="0" smtClean="0"/>
              <a:t>(</a:t>
            </a:r>
            <a:r>
              <a:rPr lang="en-US" altLang="ko-KR" sz="3200" spc="-100" dirty="0" err="1" smtClean="0"/>
              <a:t>FileSearch</a:t>
            </a:r>
            <a:r>
              <a:rPr lang="en-US" altLang="ko-KR" sz="3200" spc="-100" dirty="0" smtClean="0"/>
              <a:t>)</a:t>
            </a:r>
            <a:endParaRPr lang="ko-KR" altLang="en-US" sz="3200" spc="-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086850" cy="2460861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2231740" y="2960948"/>
            <a:ext cx="5292588" cy="720080"/>
            <a:chOff x="2231740" y="2960948"/>
            <a:chExt cx="5292588" cy="720080"/>
          </a:xfrm>
        </p:grpSpPr>
        <p:sp>
          <p:nvSpPr>
            <p:cNvPr id="13" name="직사각형 12"/>
            <p:cNvSpPr/>
            <p:nvPr/>
          </p:nvSpPr>
          <p:spPr>
            <a:xfrm>
              <a:off x="2231740" y="2960948"/>
              <a:ext cx="5148572" cy="21602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꺾인 연결선 13"/>
            <p:cNvCxnSpPr/>
            <p:nvPr/>
          </p:nvCxnSpPr>
          <p:spPr>
            <a:xfrm>
              <a:off x="3923928" y="3219971"/>
              <a:ext cx="365617" cy="223362"/>
            </a:xfrm>
            <a:prstGeom prst="bentConnector3">
              <a:avLst>
                <a:gd name="adj1" fmla="val 431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95936" y="3272903"/>
              <a:ext cx="3528392" cy="408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ko-KR" altLang="en-US" dirty="0" smtClean="0"/>
                <a:t>해당 인덱스의 파일이름 출력</a:t>
              </a:r>
              <a:endParaRPr lang="en-US" altLang="ko-KR" dirty="0" smtClean="0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" y="3839231"/>
            <a:ext cx="77819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759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9"/>
          <p:cNvSpPr txBox="1">
            <a:spLocks/>
          </p:cNvSpPr>
          <p:nvPr/>
        </p:nvSpPr>
        <p:spPr>
          <a:xfrm>
            <a:off x="1989476" y="279234"/>
            <a:ext cx="6889735" cy="7374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0" kern="1200" spc="-8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pc="-100" dirty="0" smtClean="0"/>
              <a:t>핵심 기능 및 코드 설명</a:t>
            </a:r>
            <a:endParaRPr lang="en-US" altLang="ko-KR" spc="-100" dirty="0" smtClean="0"/>
          </a:p>
          <a:p>
            <a:r>
              <a:rPr lang="en-US" altLang="ko-KR" sz="3200" spc="-100" dirty="0" smtClean="0"/>
              <a:t>(</a:t>
            </a:r>
            <a:r>
              <a:rPr lang="en-US" altLang="ko-KR" sz="3200" spc="-100" dirty="0" err="1" smtClean="0"/>
              <a:t>FileSearch</a:t>
            </a:r>
            <a:r>
              <a:rPr lang="en-US" altLang="ko-KR" sz="3200" spc="-100" dirty="0" smtClean="0"/>
              <a:t>)</a:t>
            </a:r>
            <a:endParaRPr lang="ko-KR" altLang="en-US" sz="3200" spc="-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97" y="1808820"/>
            <a:ext cx="5472608" cy="465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624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9"/>
          <p:cNvSpPr txBox="1">
            <a:spLocks/>
          </p:cNvSpPr>
          <p:nvPr/>
        </p:nvSpPr>
        <p:spPr>
          <a:xfrm>
            <a:off x="1989476" y="279234"/>
            <a:ext cx="6889735" cy="7374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0" kern="1200" spc="-8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pc="-100" dirty="0" smtClean="0"/>
              <a:t>핵심 기능 및 코드 설명</a:t>
            </a:r>
            <a:endParaRPr lang="en-US" altLang="ko-KR" spc="-100" dirty="0" smtClean="0"/>
          </a:p>
          <a:p>
            <a:r>
              <a:rPr lang="en-US" altLang="ko-KR" sz="3200" spc="-100" dirty="0" smtClean="0"/>
              <a:t>(</a:t>
            </a:r>
            <a:r>
              <a:rPr lang="en-US" altLang="ko-KR" sz="3200" spc="-100" dirty="0" err="1" smtClean="0"/>
              <a:t>FileSearch</a:t>
            </a:r>
            <a:r>
              <a:rPr lang="en-US" altLang="ko-KR" sz="3200" spc="-100" dirty="0" smtClean="0"/>
              <a:t>)</a:t>
            </a:r>
            <a:endParaRPr lang="ko-KR" altLang="en-US" sz="3200" spc="-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80" y="1664804"/>
            <a:ext cx="8211116" cy="3348372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869950" y="2287688"/>
            <a:ext cx="7878514" cy="705764"/>
            <a:chOff x="869950" y="2122522"/>
            <a:chExt cx="7878514" cy="705764"/>
          </a:xfrm>
        </p:grpSpPr>
        <p:sp>
          <p:nvSpPr>
            <p:cNvPr id="8" name="직사각형 7"/>
            <p:cNvSpPr/>
            <p:nvPr/>
          </p:nvSpPr>
          <p:spPr>
            <a:xfrm>
              <a:off x="869950" y="2122522"/>
              <a:ext cx="7554478" cy="24588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꺾인 연결선 8"/>
            <p:cNvCxnSpPr/>
            <p:nvPr/>
          </p:nvCxnSpPr>
          <p:spPr>
            <a:xfrm>
              <a:off x="5168010" y="2414167"/>
              <a:ext cx="365617" cy="223362"/>
            </a:xfrm>
            <a:prstGeom prst="bentConnector3">
              <a:avLst>
                <a:gd name="adj1" fmla="val 431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220072" y="2446771"/>
              <a:ext cx="3528392" cy="381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ko-KR" dirty="0" smtClean="0"/>
                <a:t>Play + </a:t>
              </a:r>
              <a:r>
                <a:rPr lang="ko-KR" altLang="en-US" dirty="0" smtClean="0"/>
                <a:t>경로 </a:t>
              </a:r>
              <a:r>
                <a:rPr lang="en-US" altLang="ko-KR" dirty="0" smtClean="0"/>
                <a:t>+ </a:t>
              </a:r>
              <a:r>
                <a:rPr lang="ko-KR" altLang="en-US" dirty="0" smtClean="0"/>
                <a:t>파일이름</a:t>
              </a:r>
              <a:r>
                <a:rPr lang="en-US" altLang="ko-KR" dirty="0" smtClean="0"/>
                <a:t>.wav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74878" y="2573142"/>
            <a:ext cx="5400600" cy="829755"/>
            <a:chOff x="899592" y="2383221"/>
            <a:chExt cx="5400600" cy="829755"/>
          </a:xfrm>
        </p:grpSpPr>
        <p:sp>
          <p:nvSpPr>
            <p:cNvPr id="13" name="직사각형 12"/>
            <p:cNvSpPr/>
            <p:nvPr/>
          </p:nvSpPr>
          <p:spPr>
            <a:xfrm>
              <a:off x="899592" y="2383221"/>
              <a:ext cx="3924436" cy="25430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꺾인 연결선 13"/>
            <p:cNvCxnSpPr/>
            <p:nvPr/>
          </p:nvCxnSpPr>
          <p:spPr>
            <a:xfrm>
              <a:off x="2846064" y="2708920"/>
              <a:ext cx="740558" cy="288032"/>
            </a:xfrm>
            <a:prstGeom prst="bentConnector3">
              <a:avLst>
                <a:gd name="adj1" fmla="val 1055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309071" y="2804851"/>
              <a:ext cx="2991121" cy="408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ko-KR" altLang="en-US" dirty="0" smtClean="0"/>
                <a:t>해당되는 녹음파일 재생</a:t>
              </a:r>
              <a:endParaRPr lang="en-US" altLang="ko-KR" dirty="0" smtClean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46741" y="3104964"/>
            <a:ext cx="8155131" cy="3665194"/>
            <a:chOff x="846741" y="3104964"/>
            <a:chExt cx="8155131" cy="3665194"/>
          </a:xfrm>
        </p:grpSpPr>
        <p:sp>
          <p:nvSpPr>
            <p:cNvPr id="19" name="직사각형 18"/>
            <p:cNvSpPr/>
            <p:nvPr/>
          </p:nvSpPr>
          <p:spPr>
            <a:xfrm>
              <a:off x="846741" y="3104964"/>
              <a:ext cx="1565019" cy="5400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꺾인 연결선 19"/>
            <p:cNvCxnSpPr>
              <a:stCxn id="19" idx="2"/>
            </p:cNvCxnSpPr>
            <p:nvPr/>
          </p:nvCxnSpPr>
          <p:spPr>
            <a:xfrm rot="16200000" flipH="1">
              <a:off x="2203139" y="3071136"/>
              <a:ext cx="174794" cy="132257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824" y="3454650"/>
              <a:ext cx="6014048" cy="3315508"/>
            </a:xfrm>
            <a:prstGeom prst="rect">
              <a:avLst/>
            </a:prstGeom>
            <a:ln w="38100">
              <a:solidFill>
                <a:schemeClr val="accent2"/>
              </a:solidFill>
            </a:ln>
          </p:spPr>
        </p:pic>
      </p:grpSp>
      <p:grpSp>
        <p:nvGrpSpPr>
          <p:cNvPr id="39" name="그룹 38"/>
          <p:cNvGrpSpPr/>
          <p:nvPr/>
        </p:nvGrpSpPr>
        <p:grpSpPr>
          <a:xfrm>
            <a:off x="882744" y="3933056"/>
            <a:ext cx="2109870" cy="2212753"/>
            <a:chOff x="882744" y="3933056"/>
            <a:chExt cx="2109870" cy="2212753"/>
          </a:xfrm>
        </p:grpSpPr>
        <p:sp>
          <p:nvSpPr>
            <p:cNvPr id="28" name="직사각형 27"/>
            <p:cNvSpPr/>
            <p:nvPr/>
          </p:nvSpPr>
          <p:spPr>
            <a:xfrm>
              <a:off x="882744" y="3933056"/>
              <a:ext cx="1853052" cy="82809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꺾인 연결선 28"/>
            <p:cNvCxnSpPr>
              <a:stCxn id="28" idx="2"/>
            </p:cNvCxnSpPr>
            <p:nvPr/>
          </p:nvCxnSpPr>
          <p:spPr>
            <a:xfrm rot="16200000" flipH="1">
              <a:off x="2065511" y="4504907"/>
              <a:ext cx="630070" cy="114255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588458" y="5421893"/>
              <a:ext cx="1404156" cy="72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ko-KR" dirty="0" smtClean="0">
                  <a:solidFill>
                    <a:schemeClr val="bg2"/>
                  </a:solidFill>
                </a:rPr>
                <a:t>“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나가기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”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를 </a:t>
              </a:r>
              <a:endParaRPr lang="en-US" altLang="ko-KR" dirty="0" smtClean="0">
                <a:solidFill>
                  <a:schemeClr val="bg2"/>
                </a:solidFill>
              </a:endParaRPr>
            </a:p>
            <a:p>
              <a:pPr algn="ctr">
                <a:lnSpc>
                  <a:spcPct val="114000"/>
                </a:lnSpc>
              </a:pPr>
              <a:r>
                <a:rPr lang="ko-KR" altLang="en-US" dirty="0" smtClean="0">
                  <a:solidFill>
                    <a:schemeClr val="bg2"/>
                  </a:solidFill>
                </a:rPr>
                <a:t>선택</a:t>
              </a:r>
              <a:endParaRPr lang="en-US" altLang="ko-KR" dirty="0" smtClean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94198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05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9"/>
          <p:cNvSpPr>
            <a:spLocks noGrp="1"/>
          </p:cNvSpPr>
          <p:nvPr>
            <p:ph type="title"/>
          </p:nvPr>
        </p:nvSpPr>
        <p:spPr>
          <a:xfrm>
            <a:off x="1997129" y="423250"/>
            <a:ext cx="6226199" cy="1512169"/>
          </a:xfrm>
        </p:spPr>
        <p:txBody>
          <a:bodyPr anchor="t">
            <a:noAutofit/>
          </a:bodyPr>
          <a:lstStyle/>
          <a:p>
            <a:r>
              <a:rPr lang="ko-KR" altLang="en-US" spc="-100" dirty="0" smtClean="0"/>
              <a:t>프로젝트 진행 목표</a:t>
            </a:r>
            <a:endParaRPr lang="ko-KR" altLang="en-US" spc="-100" dirty="0"/>
          </a:p>
        </p:txBody>
      </p:sp>
      <p:sp>
        <p:nvSpPr>
          <p:cNvPr id="8" name="TextBox 7"/>
          <p:cNvSpPr txBox="1"/>
          <p:nvPr/>
        </p:nvSpPr>
        <p:spPr>
          <a:xfrm>
            <a:off x="461439" y="2456892"/>
            <a:ext cx="1368152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400" dirty="0" smtClean="0">
                <a:solidFill>
                  <a:schemeClr val="bg2"/>
                </a:solidFill>
              </a:rPr>
              <a:t>▷ 전체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2730" y="2891422"/>
            <a:ext cx="5361457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dirty="0" smtClean="0">
                <a:solidFill>
                  <a:schemeClr val="bg2"/>
                </a:solidFill>
              </a:rPr>
              <a:t>→ 프로그램 기능별 최종 테스트</a:t>
            </a:r>
            <a:endParaRPr lang="ko-KR" altLang="en-US" sz="2000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622237"/>
            <a:ext cx="8352928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3000" dirty="0" smtClean="0">
                <a:solidFill>
                  <a:schemeClr val="bg2"/>
                </a:solidFill>
              </a:rPr>
              <a:t>○ 런치패드 프로그램</a:t>
            </a:r>
            <a:endParaRPr lang="ko-KR" altLang="en-US" sz="3000" dirty="0">
              <a:solidFill>
                <a:schemeClr val="bg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1439" y="3993914"/>
            <a:ext cx="1368152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400" dirty="0" smtClean="0">
                <a:solidFill>
                  <a:schemeClr val="bg2"/>
                </a:solidFill>
              </a:rPr>
              <a:t>▷ 기타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6281" y="4425962"/>
            <a:ext cx="5361457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dirty="0" smtClean="0">
                <a:solidFill>
                  <a:schemeClr val="bg2"/>
                </a:solidFill>
              </a:rPr>
              <a:t>→ 프로젝트 </a:t>
            </a:r>
            <a:r>
              <a:rPr lang="ko-KR" altLang="en-US" sz="2000" dirty="0" err="1" smtClean="0">
                <a:solidFill>
                  <a:schemeClr val="bg2"/>
                </a:solidFill>
              </a:rPr>
              <a:t>음원</a:t>
            </a:r>
            <a:r>
              <a:rPr lang="ko-KR" altLang="en-US" sz="2000" dirty="0" smtClean="0">
                <a:solidFill>
                  <a:schemeClr val="bg2"/>
                </a:solidFill>
              </a:rPr>
              <a:t> 수집</a:t>
            </a:r>
            <a:endParaRPr lang="ko-KR" alt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5679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11560" y="28169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5000" b="1" dirty="0" smtClean="0"/>
              <a:t>…</a:t>
            </a:r>
            <a:r>
              <a:rPr lang="ko-KR" altLang="en-US" sz="5000" b="1" dirty="0" smtClean="0"/>
              <a:t>질문 받겠습니다</a:t>
            </a:r>
            <a:r>
              <a:rPr lang="en-US" altLang="ko-KR" sz="5000" b="1" dirty="0" smtClean="0"/>
              <a:t>…</a:t>
            </a:r>
            <a:endParaRPr lang="ko-KR" altLang="en-US" sz="50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 rot="10800000">
            <a:off x="431800" y="1418395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2088427" y="1241884"/>
            <a:ext cx="6653935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500" b="1" dirty="0" smtClean="0">
                <a:latin typeface="+mn-lt"/>
              </a:rPr>
              <a:t>감사합니다</a:t>
            </a:r>
            <a:endParaRPr lang="ko-KR" altLang="en-US" sz="4500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048" y="1592796"/>
            <a:ext cx="320435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3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-Team</a:t>
            </a:r>
            <a:r>
              <a:rPr lang="ko-KR" altLang="en-US" sz="23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유일무이</a:t>
            </a:r>
            <a:r>
              <a:rPr lang="en-US" altLang="ko-KR" sz="23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</a:t>
            </a:r>
          </a:p>
          <a:p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37635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980728"/>
            <a:ext cx="1321115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95536" y="287360"/>
            <a:ext cx="147360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42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Table</a:t>
            </a:r>
            <a:endParaRPr lang="ko-KR" altLang="en-US" sz="42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3" name="직선 연결선 92"/>
          <p:cNvCxnSpPr/>
          <p:nvPr/>
        </p:nvCxnSpPr>
        <p:spPr>
          <a:xfrm rot="10800000">
            <a:off x="431800" y="944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139952" y="1850272"/>
            <a:ext cx="41998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n w="1270" cmpd="sng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b="1" dirty="0" smtClean="0">
                <a:ln w="1270" cmpd="sng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프로젝트 진행상황</a:t>
            </a:r>
            <a:endParaRPr lang="en-US" altLang="ko-KR" sz="2400" b="1" dirty="0" smtClean="0">
              <a:ln w="1270" cmpd="sng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b="1" dirty="0" smtClean="0">
              <a:ln w="1270" cmpd="sng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b="1" dirty="0">
              <a:ln w="1270" cmpd="sng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b="1" dirty="0" smtClean="0">
                <a:ln w="1270" cmpd="sng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핵심 기능 및 코드 설명</a:t>
            </a:r>
            <a:endParaRPr lang="en-US" altLang="ko-KR" sz="2400" b="1" dirty="0" smtClean="0">
              <a:ln w="1270" cmpd="sng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altLang="ko-KR" sz="2400" b="1" dirty="0" smtClean="0">
                <a:ln w="1270" cmpd="sng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(</a:t>
            </a:r>
            <a:r>
              <a:rPr lang="en-US" altLang="ko-KR" sz="2400" b="1" dirty="0" err="1" smtClean="0">
                <a:ln w="1270" cmpd="sng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FileSearch</a:t>
            </a:r>
            <a:r>
              <a:rPr lang="en-US" altLang="ko-KR" sz="2400" b="1" dirty="0" smtClean="0">
                <a:ln w="1270" cmpd="sng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en-US" altLang="ko-KR" sz="2400" b="1" dirty="0">
              <a:ln w="1270" cmpd="sng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ko-KR" sz="2400" b="1" dirty="0" smtClean="0">
              <a:ln w="1270" cmpd="sng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b="1" dirty="0" smtClean="0">
              <a:ln w="1270" cmpd="sng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b="1" dirty="0">
                <a:ln w="1270" cmpd="sng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프로젝트 진행 </a:t>
            </a:r>
            <a:r>
              <a:rPr lang="ko-KR" altLang="en-US" sz="2400" b="1" dirty="0" smtClean="0">
                <a:ln w="1270" cmpd="sng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목표</a:t>
            </a:r>
            <a:endParaRPr lang="en-US" altLang="ko-KR" sz="2400" b="1" dirty="0">
              <a:ln w="1270" cmpd="sng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45" y="916669"/>
            <a:ext cx="783750" cy="98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436" y="1356726"/>
            <a:ext cx="783750" cy="98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65" y="3561448"/>
            <a:ext cx="783750" cy="98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그림 1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302" y="2832053"/>
            <a:ext cx="783750" cy="98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그림 1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45" y="2240867"/>
            <a:ext cx="783750" cy="98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그림 1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685" y="4314266"/>
            <a:ext cx="783750" cy="98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그림 1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45" y="4926538"/>
            <a:ext cx="783750" cy="98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그림 1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302" y="5718271"/>
            <a:ext cx="783750" cy="987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9"/>
          <p:cNvSpPr>
            <a:spLocks noGrp="1"/>
          </p:cNvSpPr>
          <p:nvPr>
            <p:ph type="title"/>
          </p:nvPr>
        </p:nvSpPr>
        <p:spPr>
          <a:xfrm>
            <a:off x="1997129" y="423250"/>
            <a:ext cx="6226199" cy="1512169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pc="-100" dirty="0" smtClean="0"/>
              <a:t>프로젝트 진행상황</a:t>
            </a:r>
            <a:r>
              <a:rPr lang="en-US" altLang="ko-KR" spc="-100" dirty="0" smtClean="0"/>
              <a:t>(1/3)</a:t>
            </a:r>
            <a:endParaRPr lang="ko-KR" altLang="en-US" spc="-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1584558"/>
            <a:ext cx="8714029" cy="494078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132" y="1494357"/>
            <a:ext cx="2635175" cy="512118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제목 9"/>
          <p:cNvSpPr txBox="1">
            <a:spLocks/>
          </p:cNvSpPr>
          <p:nvPr/>
        </p:nvSpPr>
        <p:spPr>
          <a:xfrm>
            <a:off x="1997129" y="423250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0" kern="1200" spc="-8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pc="-100" dirty="0" smtClean="0"/>
              <a:t>프로젝트 진행상황</a:t>
            </a:r>
            <a:r>
              <a:rPr lang="en-US" altLang="ko-KR" spc="-100" dirty="0" smtClean="0"/>
              <a:t>(2/3)</a:t>
            </a:r>
            <a:endParaRPr lang="ko-KR" altLang="en-US" spc="-100" dirty="0"/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" y="1592796"/>
            <a:ext cx="9144000" cy="464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713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9"/>
          <p:cNvSpPr txBox="1">
            <a:spLocks/>
          </p:cNvSpPr>
          <p:nvPr/>
        </p:nvSpPr>
        <p:spPr>
          <a:xfrm>
            <a:off x="1997129" y="423250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0" kern="1200" spc="-8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pc="-100" dirty="0" smtClean="0"/>
              <a:t>프로젝트 진행상황</a:t>
            </a:r>
            <a:r>
              <a:rPr lang="en-US" altLang="ko-KR" spc="-100" dirty="0" smtClean="0"/>
              <a:t>(</a:t>
            </a:r>
            <a:r>
              <a:rPr lang="en-US" altLang="ko-KR" spc="-100" dirty="0"/>
              <a:t>3</a:t>
            </a:r>
            <a:r>
              <a:rPr lang="en-US" altLang="ko-KR" spc="-100" dirty="0" smtClean="0"/>
              <a:t>/3)</a:t>
            </a:r>
            <a:endParaRPr lang="ko-KR" altLang="en-US" spc="-1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2796"/>
            <a:ext cx="9144000" cy="457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593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9"/>
          <p:cNvSpPr txBox="1">
            <a:spLocks/>
          </p:cNvSpPr>
          <p:nvPr/>
        </p:nvSpPr>
        <p:spPr>
          <a:xfrm>
            <a:off x="1997129" y="423251"/>
            <a:ext cx="6679327" cy="7374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0" kern="1200" spc="-8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pc="-100" dirty="0" smtClean="0"/>
              <a:t>진행상황</a:t>
            </a:r>
            <a:r>
              <a:rPr lang="en-US" altLang="ko-KR" spc="-100" dirty="0" smtClean="0"/>
              <a:t>(</a:t>
            </a:r>
            <a:r>
              <a:rPr lang="ko-KR" altLang="en-US" spc="-100" dirty="0" smtClean="0"/>
              <a:t>동영상</a:t>
            </a:r>
            <a:r>
              <a:rPr lang="en-US" altLang="ko-KR" spc="-100" dirty="0" smtClean="0"/>
              <a:t>)</a:t>
            </a:r>
            <a:endParaRPr lang="ko-KR" altLang="en-US" sz="3200" spc="-100" dirty="0"/>
          </a:p>
        </p:txBody>
      </p:sp>
      <p:pic>
        <p:nvPicPr>
          <p:cNvPr id="2" name="5조 동영상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1447800"/>
            <a:ext cx="9144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515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9"/>
          <p:cNvSpPr txBox="1">
            <a:spLocks/>
          </p:cNvSpPr>
          <p:nvPr/>
        </p:nvSpPr>
        <p:spPr>
          <a:xfrm>
            <a:off x="1989476" y="279234"/>
            <a:ext cx="6889735" cy="7374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0" kern="1200" spc="-8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pc="-100" dirty="0" smtClean="0"/>
              <a:t>핵심 기능 및 코드 설명</a:t>
            </a:r>
            <a:endParaRPr lang="en-US" altLang="ko-KR" spc="-100" dirty="0" smtClean="0"/>
          </a:p>
          <a:p>
            <a:r>
              <a:rPr lang="en-US" altLang="ko-KR" sz="3200" spc="-100" dirty="0" smtClean="0"/>
              <a:t>(</a:t>
            </a:r>
            <a:r>
              <a:rPr lang="en-US" altLang="ko-KR" sz="3200" spc="-100" dirty="0" err="1" smtClean="0"/>
              <a:t>FileSearch</a:t>
            </a:r>
            <a:r>
              <a:rPr lang="en-US" altLang="ko-KR" sz="3200" spc="-100" dirty="0" smtClean="0"/>
              <a:t>)</a:t>
            </a:r>
            <a:endParaRPr lang="ko-KR" altLang="en-US" sz="3200" spc="-1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447193" y="1586090"/>
            <a:ext cx="7850226" cy="1306686"/>
            <a:chOff x="447193" y="1586090"/>
            <a:chExt cx="7850226" cy="130668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00" b="48522"/>
            <a:stretch/>
          </p:blipFill>
          <p:spPr>
            <a:xfrm>
              <a:off x="592563" y="2204863"/>
              <a:ext cx="4186538" cy="360041"/>
            </a:xfrm>
            <a:prstGeom prst="rect">
              <a:avLst/>
            </a:prstGeom>
          </p:spPr>
        </p:pic>
        <p:grpSp>
          <p:nvGrpSpPr>
            <p:cNvPr id="23" name="그룹 22"/>
            <p:cNvGrpSpPr/>
            <p:nvPr/>
          </p:nvGrpSpPr>
          <p:grpSpPr>
            <a:xfrm>
              <a:off x="4625011" y="2168860"/>
              <a:ext cx="3672408" cy="723916"/>
              <a:chOff x="2793103" y="3505745"/>
              <a:chExt cx="6596113" cy="723916"/>
            </a:xfrm>
          </p:grpSpPr>
          <p:cxnSp>
            <p:nvCxnSpPr>
              <p:cNvPr id="25" name="직선 화살표 연결선 24"/>
              <p:cNvCxnSpPr/>
              <p:nvPr/>
            </p:nvCxnSpPr>
            <p:spPr>
              <a:xfrm>
                <a:off x="2793103" y="3713719"/>
                <a:ext cx="2004701" cy="80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474465" y="3505745"/>
                <a:ext cx="4914751" cy="72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 algn="ctr">
                  <a:lnSpc>
                    <a:spcPct val="114000"/>
                  </a:lnSpc>
                </a:pPr>
                <a:r>
                  <a:rPr lang="ko-KR" altLang="en-US" dirty="0" smtClean="0">
                    <a:solidFill>
                      <a:schemeClr val="bg2"/>
                    </a:solidFill>
                  </a:rPr>
                  <a:t>파일의 정보를 저장할 </a:t>
                </a:r>
                <a:endParaRPr lang="en-US" altLang="ko-KR" dirty="0" smtClean="0">
                  <a:solidFill>
                    <a:schemeClr val="bg2"/>
                  </a:solidFill>
                </a:endParaRPr>
              </a:p>
              <a:p>
                <a:pPr marL="228600" indent="-228600" algn="ctr">
                  <a:lnSpc>
                    <a:spcPct val="114000"/>
                  </a:lnSpc>
                </a:pPr>
                <a:r>
                  <a:rPr lang="ko-KR" altLang="en-US" dirty="0" smtClean="0">
                    <a:solidFill>
                      <a:schemeClr val="bg2"/>
                    </a:solidFill>
                  </a:rPr>
                  <a:t>구조체 배열 선언</a:t>
                </a:r>
                <a:endParaRPr lang="ko-KR" altLang="en-US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47193" y="1586090"/>
              <a:ext cx="2611133" cy="413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114000"/>
                </a:lnSpc>
              </a:pPr>
              <a:r>
                <a:rPr lang="ko-KR" altLang="en-US" sz="2000" dirty="0" smtClean="0">
                  <a:solidFill>
                    <a:schemeClr val="bg2"/>
                  </a:solidFill>
                </a:rPr>
                <a:t>▷ 파일 리스트 출력</a:t>
              </a:r>
              <a:endParaRPr lang="ko-KR" alt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35102" y="3068960"/>
            <a:ext cx="8073578" cy="2860512"/>
            <a:chOff x="435102" y="2880871"/>
            <a:chExt cx="8073578" cy="2860512"/>
          </a:xfrm>
        </p:grpSpPr>
        <p:grpSp>
          <p:nvGrpSpPr>
            <p:cNvPr id="39" name="그룹 38"/>
            <p:cNvGrpSpPr/>
            <p:nvPr/>
          </p:nvGrpSpPr>
          <p:grpSpPr>
            <a:xfrm>
              <a:off x="435102" y="2880871"/>
              <a:ext cx="4735880" cy="2860512"/>
              <a:chOff x="447193" y="3742504"/>
              <a:chExt cx="4735880" cy="2860512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1856" y="4250013"/>
                <a:ext cx="4601217" cy="2353003"/>
              </a:xfrm>
              <a:prstGeom prst="rect">
                <a:avLst/>
              </a:prstGeom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447193" y="3742504"/>
                <a:ext cx="3728763" cy="443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lnSpc>
                    <a:spcPct val="114000"/>
                  </a:lnSpc>
                </a:pPr>
                <a:r>
                  <a:rPr lang="ko-KR" altLang="en-US" sz="2000" smtClean="0">
                    <a:solidFill>
                      <a:schemeClr val="bg2"/>
                    </a:solidFill>
                  </a:rPr>
                  <a:t>▷ </a:t>
                </a:r>
                <a:r>
                  <a:rPr lang="en-US" altLang="ko-KR" sz="2000" dirty="0" smtClean="0">
                    <a:solidFill>
                      <a:schemeClr val="bg2"/>
                    </a:solidFill>
                  </a:rPr>
                  <a:t>WIN32-FIND-DATA </a:t>
                </a:r>
                <a:r>
                  <a:rPr lang="ko-KR" altLang="en-US" sz="2000" dirty="0" smtClean="0">
                    <a:solidFill>
                      <a:schemeClr val="bg2"/>
                    </a:solidFill>
                  </a:rPr>
                  <a:t>구조체</a:t>
                </a:r>
                <a:endParaRPr lang="ko-KR" altLang="en-US" sz="20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580472" y="5210550"/>
              <a:ext cx="1572285" cy="25202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84344" y="4941168"/>
              <a:ext cx="3024336" cy="767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ctr">
                <a:lnSpc>
                  <a:spcPct val="114000"/>
                </a:lnSpc>
              </a:pPr>
              <a:r>
                <a:rPr lang="ko-KR" altLang="en-US" sz="2000" dirty="0" smtClean="0">
                  <a:solidFill>
                    <a:schemeClr val="bg2"/>
                  </a:solidFill>
                </a:rPr>
                <a:t>실제 파일이름 </a:t>
              </a:r>
              <a:r>
                <a:rPr lang="en-US" altLang="ko-KR" sz="2000" dirty="0" smtClean="0">
                  <a:solidFill>
                    <a:schemeClr val="bg2"/>
                  </a:solidFill>
                </a:rPr>
                <a:t>+ </a:t>
              </a:r>
              <a:r>
                <a:rPr lang="ko-KR" altLang="en-US" sz="2000" dirty="0" smtClean="0">
                  <a:solidFill>
                    <a:schemeClr val="bg2"/>
                  </a:solidFill>
                </a:rPr>
                <a:t>확장자명</a:t>
              </a:r>
              <a:endParaRPr lang="en-US" altLang="ko-KR" sz="2000" dirty="0" smtClean="0">
                <a:solidFill>
                  <a:schemeClr val="bg2"/>
                </a:solidFill>
              </a:endParaRPr>
            </a:p>
            <a:p>
              <a:pPr marL="228600" indent="-228600" algn="ctr">
                <a:lnSpc>
                  <a:spcPct val="114000"/>
                </a:lnSpc>
              </a:pPr>
              <a:r>
                <a:rPr lang="ko-KR" altLang="en-US" sz="2000" dirty="0" smtClean="0">
                  <a:solidFill>
                    <a:schemeClr val="bg2"/>
                  </a:solidFill>
                </a:rPr>
                <a:t>저장</a:t>
              </a:r>
              <a:endParaRPr lang="ko-KR" altLang="en-US" sz="2000" dirty="0">
                <a:solidFill>
                  <a:schemeClr val="bg2"/>
                </a:solidFill>
              </a:endParaRPr>
            </a:p>
          </p:txBody>
        </p:sp>
        <p:cxnSp>
          <p:nvCxnSpPr>
            <p:cNvPr id="19" name="직선 화살표 연결선 18"/>
            <p:cNvCxnSpPr>
              <a:stCxn id="22" idx="3"/>
              <a:endCxn id="35" idx="1"/>
            </p:cNvCxnSpPr>
            <p:nvPr/>
          </p:nvCxnSpPr>
          <p:spPr>
            <a:xfrm flipV="1">
              <a:off x="2152757" y="5325120"/>
              <a:ext cx="3331587" cy="114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3835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86" y="2384884"/>
            <a:ext cx="7808865" cy="5760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5556" y="1844824"/>
            <a:ext cx="2611133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dirty="0" smtClean="0">
                <a:solidFill>
                  <a:schemeClr val="bg2"/>
                </a:solidFill>
              </a:rPr>
              <a:t>▷ </a:t>
            </a:r>
            <a:r>
              <a:rPr lang="en-US" altLang="ko-KR" sz="2000" dirty="0" err="1" smtClean="0">
                <a:solidFill>
                  <a:schemeClr val="bg2"/>
                </a:solidFill>
              </a:rPr>
              <a:t>FindFirstFile</a:t>
            </a:r>
            <a:r>
              <a:rPr lang="en-US" altLang="ko-KR" sz="2000" dirty="0" smtClean="0">
                <a:solidFill>
                  <a:schemeClr val="bg2"/>
                </a:solidFill>
              </a:rPr>
              <a:t> </a:t>
            </a:r>
            <a:r>
              <a:rPr lang="ko-KR" altLang="en-US" sz="2000" dirty="0" smtClean="0">
                <a:solidFill>
                  <a:schemeClr val="bg2"/>
                </a:solidFill>
              </a:rPr>
              <a:t>함수</a:t>
            </a:r>
            <a:endParaRPr lang="ko-KR" altLang="en-US" sz="2000" dirty="0">
              <a:solidFill>
                <a:schemeClr val="bg2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6" y="3770548"/>
            <a:ext cx="7496367" cy="55855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75556" y="3212976"/>
            <a:ext cx="2611133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dirty="0" smtClean="0">
                <a:solidFill>
                  <a:schemeClr val="bg2"/>
                </a:solidFill>
              </a:rPr>
              <a:t>▷ </a:t>
            </a:r>
            <a:r>
              <a:rPr lang="en-US" altLang="ko-KR" sz="2000" dirty="0" err="1" smtClean="0">
                <a:solidFill>
                  <a:schemeClr val="bg2"/>
                </a:solidFill>
              </a:rPr>
              <a:t>FindNextFile</a:t>
            </a:r>
            <a:r>
              <a:rPr lang="en-US" altLang="ko-KR" sz="2000" dirty="0" smtClean="0">
                <a:solidFill>
                  <a:schemeClr val="bg2"/>
                </a:solidFill>
              </a:rPr>
              <a:t> </a:t>
            </a:r>
            <a:r>
              <a:rPr lang="ko-KR" altLang="en-US" sz="2000" dirty="0" smtClean="0">
                <a:solidFill>
                  <a:schemeClr val="bg2"/>
                </a:solidFill>
              </a:rPr>
              <a:t>함수</a:t>
            </a:r>
            <a:endParaRPr lang="ko-KR" altLang="en-US" sz="2000" dirty="0">
              <a:solidFill>
                <a:schemeClr val="bg2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90799" y="2496254"/>
            <a:ext cx="7677352" cy="3493920"/>
            <a:chOff x="690799" y="2496254"/>
            <a:chExt cx="7677352" cy="3493920"/>
          </a:xfrm>
        </p:grpSpPr>
        <p:grpSp>
          <p:nvGrpSpPr>
            <p:cNvPr id="25" name="그룹 24"/>
            <p:cNvGrpSpPr/>
            <p:nvPr/>
          </p:nvGrpSpPr>
          <p:grpSpPr>
            <a:xfrm>
              <a:off x="690799" y="4689140"/>
              <a:ext cx="7677352" cy="1301034"/>
              <a:chOff x="3419872" y="2816932"/>
              <a:chExt cx="7677352" cy="1301034"/>
            </a:xfrm>
          </p:grpSpPr>
          <p:cxnSp>
            <p:nvCxnSpPr>
              <p:cNvPr id="26" name="직선 화살표 연결선 25"/>
              <p:cNvCxnSpPr/>
              <p:nvPr/>
            </p:nvCxnSpPr>
            <p:spPr>
              <a:xfrm>
                <a:off x="7283262" y="2924944"/>
                <a:ext cx="0" cy="3960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3419872" y="2816932"/>
                <a:ext cx="7677352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4114910" y="3417581"/>
                <a:ext cx="6336704" cy="700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ko-KR" dirty="0" err="1" smtClean="0">
                    <a:solidFill>
                      <a:schemeClr val="bg2"/>
                    </a:solidFill>
                  </a:rPr>
                  <a:t>FindFirstFile</a:t>
                </a:r>
                <a:r>
                  <a:rPr lang="en-US" altLang="ko-KR" dirty="0" smtClean="0">
                    <a:solidFill>
                      <a:schemeClr val="bg2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bg2"/>
                    </a:solidFill>
                  </a:rPr>
                  <a:t>함수</a:t>
                </a:r>
                <a:r>
                  <a:rPr lang="en-US" altLang="ko-KR" dirty="0" smtClean="0">
                    <a:solidFill>
                      <a:schemeClr val="bg2"/>
                    </a:solidFill>
                  </a:rPr>
                  <a:t>, </a:t>
                </a:r>
                <a:r>
                  <a:rPr lang="en-US" altLang="ko-KR" dirty="0" err="1" smtClean="0">
                    <a:solidFill>
                      <a:schemeClr val="bg2"/>
                    </a:solidFill>
                  </a:rPr>
                  <a:t>FindNextFile</a:t>
                </a:r>
                <a:r>
                  <a:rPr lang="en-US" altLang="ko-KR" dirty="0" smtClean="0">
                    <a:solidFill>
                      <a:schemeClr val="bg2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bg2"/>
                    </a:solidFill>
                  </a:rPr>
                  <a:t>함수</a:t>
                </a:r>
                <a:r>
                  <a:rPr lang="en-US" altLang="ko-KR" dirty="0" smtClean="0">
                    <a:solidFill>
                      <a:schemeClr val="bg2"/>
                    </a:solidFill>
                  </a:rPr>
                  <a:t>, </a:t>
                </a:r>
                <a:r>
                  <a:rPr lang="ko-KR" altLang="en-US" dirty="0" err="1" smtClean="0">
                    <a:solidFill>
                      <a:schemeClr val="bg2"/>
                    </a:solidFill>
                  </a:rPr>
                  <a:t>반복문을</a:t>
                </a:r>
                <a:r>
                  <a:rPr lang="ko-KR" altLang="en-US" dirty="0" smtClean="0">
                    <a:solidFill>
                      <a:schemeClr val="bg2"/>
                    </a:solidFill>
                  </a:rPr>
                  <a:t> 이용</a:t>
                </a:r>
                <a:endParaRPr lang="en-US" altLang="ko-KR" dirty="0" smtClean="0">
                  <a:solidFill>
                    <a:schemeClr val="bg2"/>
                  </a:solidFill>
                </a:endParaRPr>
              </a:p>
              <a:p>
                <a:pPr algn="ctr">
                  <a:lnSpc>
                    <a:spcPct val="114000"/>
                  </a:lnSpc>
                </a:pPr>
                <a:r>
                  <a:rPr lang="ko-KR" altLang="en-US" dirty="0" smtClean="0">
                    <a:solidFill>
                      <a:schemeClr val="bg2"/>
                    </a:solidFill>
                  </a:rPr>
                  <a:t>경로상의 </a:t>
                </a:r>
                <a:r>
                  <a:rPr lang="en-US" altLang="ko-KR" dirty="0" smtClean="0">
                    <a:solidFill>
                      <a:schemeClr val="bg2"/>
                    </a:solidFill>
                  </a:rPr>
                  <a:t>File</a:t>
                </a:r>
                <a:r>
                  <a:rPr lang="ko-KR" altLang="en-US" dirty="0" smtClean="0">
                    <a:solidFill>
                      <a:schemeClr val="bg2"/>
                    </a:solidFill>
                  </a:rPr>
                  <a:t>들의 정보를 구조체에 저장</a:t>
                </a:r>
                <a:endParaRPr lang="en-US" altLang="ko-KR" dirty="0" smtClean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3347864" y="2496254"/>
              <a:ext cx="3204356" cy="32067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제목 9"/>
          <p:cNvSpPr txBox="1">
            <a:spLocks/>
          </p:cNvSpPr>
          <p:nvPr/>
        </p:nvSpPr>
        <p:spPr>
          <a:xfrm>
            <a:off x="1989476" y="279234"/>
            <a:ext cx="6889735" cy="7374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0" kern="1200" spc="-8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pc="-100" dirty="0" smtClean="0"/>
              <a:t>핵심 기능 및 코드 설명</a:t>
            </a:r>
            <a:endParaRPr lang="en-US" altLang="ko-KR" spc="-100" dirty="0" smtClean="0"/>
          </a:p>
          <a:p>
            <a:r>
              <a:rPr lang="en-US" altLang="ko-KR" sz="3200" spc="-100" dirty="0" smtClean="0"/>
              <a:t>(</a:t>
            </a:r>
            <a:r>
              <a:rPr lang="en-US" altLang="ko-KR" sz="3200" spc="-100" dirty="0" err="1" smtClean="0"/>
              <a:t>FileSearch</a:t>
            </a:r>
            <a:r>
              <a:rPr lang="en-US" altLang="ko-KR" sz="3200" spc="-100" dirty="0" smtClean="0"/>
              <a:t>)</a:t>
            </a:r>
            <a:endParaRPr lang="ko-KR" altLang="en-US" sz="3200" spc="-100" dirty="0"/>
          </a:p>
        </p:txBody>
      </p:sp>
    </p:spTree>
    <p:extLst>
      <p:ext uri="{BB962C8B-B14F-4D97-AF65-F5344CB8AC3E}">
        <p14:creationId xmlns:p14="http://schemas.microsoft.com/office/powerpoint/2010/main" val="5912872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9"/>
          <p:cNvSpPr txBox="1">
            <a:spLocks/>
          </p:cNvSpPr>
          <p:nvPr/>
        </p:nvSpPr>
        <p:spPr>
          <a:xfrm>
            <a:off x="1989476" y="279234"/>
            <a:ext cx="6889735" cy="7374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0" kern="1200" spc="-8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pc="-100" dirty="0" smtClean="0"/>
              <a:t>핵심 기능 및 코드 설명</a:t>
            </a:r>
            <a:endParaRPr lang="en-US" altLang="ko-KR" spc="-100" dirty="0" smtClean="0"/>
          </a:p>
          <a:p>
            <a:r>
              <a:rPr lang="en-US" altLang="ko-KR" sz="3200" spc="-100" dirty="0" smtClean="0"/>
              <a:t>(</a:t>
            </a:r>
            <a:r>
              <a:rPr lang="en-US" altLang="ko-KR" sz="3200" spc="-100" dirty="0" err="1" smtClean="0"/>
              <a:t>FileSearch</a:t>
            </a:r>
            <a:r>
              <a:rPr lang="en-US" altLang="ko-KR" sz="3200" spc="-100" dirty="0" smtClean="0"/>
              <a:t>)</a:t>
            </a:r>
            <a:endParaRPr lang="ko-KR" altLang="en-US" sz="3200" spc="-1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3" y="1592796"/>
            <a:ext cx="9144000" cy="4605568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3383868" y="2348880"/>
            <a:ext cx="4935797" cy="2098160"/>
            <a:chOff x="3383868" y="2348880"/>
            <a:chExt cx="4935797" cy="2098160"/>
          </a:xfrm>
        </p:grpSpPr>
        <p:sp>
          <p:nvSpPr>
            <p:cNvPr id="21" name="직사각형 20"/>
            <p:cNvSpPr/>
            <p:nvPr/>
          </p:nvSpPr>
          <p:spPr>
            <a:xfrm>
              <a:off x="3383868" y="2348880"/>
              <a:ext cx="1260140" cy="25202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꺾인 연결선 21"/>
            <p:cNvCxnSpPr/>
            <p:nvPr/>
          </p:nvCxnSpPr>
          <p:spPr>
            <a:xfrm>
              <a:off x="4716018" y="2474895"/>
              <a:ext cx="2808310" cy="1420685"/>
            </a:xfrm>
            <a:prstGeom prst="bentConnector3">
              <a:avLst>
                <a:gd name="adj1" fmla="val 100161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8990" y="3989840"/>
              <a:ext cx="1590675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64033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9948</TotalTime>
  <Words>257</Words>
  <Application>Microsoft Office PowerPoint</Application>
  <PresentationFormat>화면 슬라이드 쇼(4:3)</PresentationFormat>
  <Paragraphs>86</Paragraphs>
  <Slides>18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나눔고딕 ExtraBold</vt:lpstr>
      <vt:lpstr>맑은 고딕</vt:lpstr>
      <vt:lpstr>나눔고딕</vt:lpstr>
      <vt:lpstr>Wingdings</vt:lpstr>
      <vt:lpstr>Arial</vt:lpstr>
      <vt:lpstr>Office 테마</vt:lpstr>
      <vt:lpstr>프로그래밍 설계 -녹음파일 검색-</vt:lpstr>
      <vt:lpstr>PowerPoint 프레젠테이션</vt:lpstr>
      <vt:lpstr>프로젝트 진행상황(1/3)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프로젝트 진행 목표</vt:lpstr>
      <vt:lpstr>…질문 받겠습니다…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jeongseung kim</cp:lastModifiedBy>
  <cp:revision>163</cp:revision>
  <cp:lastPrinted>2011-08-28T20:58:26Z</cp:lastPrinted>
  <dcterms:created xsi:type="dcterms:W3CDTF">2011-08-16T07:24:57Z</dcterms:created>
  <dcterms:modified xsi:type="dcterms:W3CDTF">2016-06-12T08:19:05Z</dcterms:modified>
</cp:coreProperties>
</file>