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F4E369A-FDE4-4936-A70B-E8B7E75E76E9}" type="datetimeFigureOut">
              <a:rPr lang="en-US" smtClean="0"/>
              <a:t>07-Nov-21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4065-3D9E-4E1B-BB4A-D05B85D45FF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78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369A-FDE4-4936-A70B-E8B7E75E76E9}" type="datetimeFigureOut">
              <a:rPr lang="en-US" smtClean="0"/>
              <a:t>07-Nov-21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4065-3D9E-4E1B-BB4A-D05B85D4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369A-FDE4-4936-A70B-E8B7E75E76E9}" type="datetimeFigureOut">
              <a:rPr lang="en-US" smtClean="0"/>
              <a:t>07-Nov-21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4065-3D9E-4E1B-BB4A-D05B85D45FF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0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369A-FDE4-4936-A70B-E8B7E75E76E9}" type="datetimeFigureOut">
              <a:rPr lang="en-US" smtClean="0"/>
              <a:t>07-Nov-21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4065-3D9E-4E1B-BB4A-D05B85D4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2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369A-FDE4-4936-A70B-E8B7E75E76E9}" type="datetimeFigureOut">
              <a:rPr lang="en-US" smtClean="0"/>
              <a:t>07-Nov-21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4065-3D9E-4E1B-BB4A-D05B85D45FF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9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369A-FDE4-4936-A70B-E8B7E75E76E9}" type="datetimeFigureOut">
              <a:rPr lang="en-US" smtClean="0"/>
              <a:t>07-Nov-21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4065-3D9E-4E1B-BB4A-D05B85D4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8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369A-FDE4-4936-A70B-E8B7E75E76E9}" type="datetimeFigureOut">
              <a:rPr lang="en-US" smtClean="0"/>
              <a:t>07-Nov-21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4065-3D9E-4E1B-BB4A-D05B85D4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6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369A-FDE4-4936-A70B-E8B7E75E76E9}" type="datetimeFigureOut">
              <a:rPr lang="en-US" smtClean="0"/>
              <a:t>07-Nov-21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4065-3D9E-4E1B-BB4A-D05B85D4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7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369A-FDE4-4936-A70B-E8B7E75E76E9}" type="datetimeFigureOut">
              <a:rPr lang="en-US" smtClean="0"/>
              <a:t>07-Nov-21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4065-3D9E-4E1B-BB4A-D05B85D4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369A-FDE4-4936-A70B-E8B7E75E76E9}" type="datetimeFigureOut">
              <a:rPr lang="en-US" smtClean="0"/>
              <a:t>07-Nov-21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4065-3D9E-4E1B-BB4A-D05B85D4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9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369A-FDE4-4936-A70B-E8B7E75E76E9}" type="datetimeFigureOut">
              <a:rPr lang="en-US" smtClean="0"/>
              <a:t>07-Nov-21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4065-3D9E-4E1B-BB4A-D05B85D45FF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4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F4E369A-FDE4-4936-A70B-E8B7E75E76E9}" type="datetimeFigureOut">
              <a:rPr lang="en-US" smtClean="0"/>
              <a:t>07-Nov-21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C984065-3D9E-4E1B-BB4A-D05B85D45FF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50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EA5D-F754-4DB0-9009-8C643A23B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System Design</a:t>
            </a: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50EB4-29B5-4E42-8C1A-08A2B0B4C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5FBBF-0F3D-4599-9A67-FAD53C31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EDP Architecture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A6ADCD4-5838-42CA-93D6-3976CBF51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435" y="1789890"/>
            <a:ext cx="6725130" cy="4871370"/>
          </a:xfrm>
        </p:spPr>
      </p:pic>
    </p:spTree>
    <p:extLst>
      <p:ext uri="{BB962C8B-B14F-4D97-AF65-F5344CB8AC3E}">
        <p14:creationId xmlns:p14="http://schemas.microsoft.com/office/powerpoint/2010/main" val="192387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78B1-8CED-4F48-A044-68F2372D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Apache Kafka in Azure HDInsight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DC1D74-0B9D-4CA9-A963-575207713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2311" y="2386051"/>
            <a:ext cx="3519236" cy="344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4A4F4-42A4-472F-BBE0-9EDC82BEA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613" y="2286000"/>
            <a:ext cx="568058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Efficient for Stream Data Pipeline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Big data processing frameworks available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Efficient for unstructured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Available for pre-written scripts saved to process data</a:t>
            </a:r>
          </a:p>
        </p:txBody>
      </p:sp>
    </p:spTree>
    <p:extLst>
      <p:ext uri="{BB962C8B-B14F-4D97-AF65-F5344CB8AC3E}">
        <p14:creationId xmlns:p14="http://schemas.microsoft.com/office/powerpoint/2010/main" val="110266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29E2-014E-4C5A-8041-513F7F0F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Azure blob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9D29-54AC-4FDE-83DC-0BA5930A9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75488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Cheap for binary data storage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stored is ready for further analytics by other Azure services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Can set active storage period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1BBEE5-6654-4C84-9FED-DBC89ADAC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" r="3" b="741"/>
          <a:stretch/>
        </p:blipFill>
        <p:spPr bwMode="auto">
          <a:xfrm>
            <a:off x="6217922" y="2286000"/>
            <a:ext cx="4526278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54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8B78-2A89-42A4-AE2D-F7AF64AB9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Azure cosmos </a:t>
            </a:r>
            <a:r>
              <a:rPr lang="en-US" dirty="0" err="1"/>
              <a:t>db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41114E-CF72-4567-8F9F-30F0033F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7504" y="2386051"/>
            <a:ext cx="3448851" cy="344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66DCC-5F48-48C9-AEF2-BDB122A5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613" y="2286000"/>
            <a:ext cx="568058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Low latency, high throughput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Simple query analytics on No-SQL data</a:t>
            </a:r>
          </a:p>
        </p:txBody>
      </p:sp>
    </p:spTree>
    <p:extLst>
      <p:ext uri="{BB962C8B-B14F-4D97-AF65-F5344CB8AC3E}">
        <p14:creationId xmlns:p14="http://schemas.microsoft.com/office/powerpoint/2010/main" val="86678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09F7-E0C4-49E5-A8D5-C933F4F4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Azure </a:t>
            </a:r>
            <a:r>
              <a:rPr lang="en-US" dirty="0" err="1"/>
              <a:t>sql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5C291-6CCD-4FDC-96EC-C45A8BDF6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52300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Efficient in storing SQL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Simple query analytics on structured data like customer profile data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6E6406-9642-4B07-B880-5CE88C078E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" r="-1" b="9709"/>
          <a:stretch/>
        </p:blipFill>
        <p:spPr bwMode="auto">
          <a:xfrm>
            <a:off x="8015434" y="2386584"/>
            <a:ext cx="3152438" cy="344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73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4F19-9B8F-4AC4-BD92-B4330748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Azure synapse analytics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3C2C73B-2E91-4DE9-9696-C02ADD87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8239" y="2386051"/>
            <a:ext cx="3107380" cy="344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B834E-0374-4187-B757-22E15E7A8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613" y="2286000"/>
            <a:ext cx="568058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Powerful Azure service for advanced analytics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Applicable to both SQL &amp; No-SQL data</a:t>
            </a:r>
          </a:p>
        </p:txBody>
      </p:sp>
    </p:spTree>
    <p:extLst>
      <p:ext uri="{BB962C8B-B14F-4D97-AF65-F5344CB8AC3E}">
        <p14:creationId xmlns:p14="http://schemas.microsoft.com/office/powerpoint/2010/main" val="200774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A089-2BCC-44AB-8036-0EF9F1EB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en-US" dirty="0"/>
              <a:t>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90CC1-EF22-4FB5-9E01-B1B6808D1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2061" cy="3931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Powerful business intelligence dashboards building platform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Can be used to create interactive, immersive dashboards and reports that provide actionable insights and drive business results.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A94DD9A-71C5-40E0-996F-DA79D0912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2267" y="1429173"/>
            <a:ext cx="3999654" cy="399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556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</TotalTime>
  <Words>132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Tw Cen MT</vt:lpstr>
      <vt:lpstr>Tw Cen MT Condensed</vt:lpstr>
      <vt:lpstr>Wingdings</vt:lpstr>
      <vt:lpstr>Wingdings 3</vt:lpstr>
      <vt:lpstr>Integral</vt:lpstr>
      <vt:lpstr>System Design </vt:lpstr>
      <vt:lpstr>EDP Architecture</vt:lpstr>
      <vt:lpstr>Apache Kafka in Azure HDInsight</vt:lpstr>
      <vt:lpstr>Azure blob storage</vt:lpstr>
      <vt:lpstr>Azure cosmos db</vt:lpstr>
      <vt:lpstr>Azure sql database</vt:lpstr>
      <vt:lpstr>Azure synapse analytics</vt:lpstr>
      <vt:lpstr>Power bi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 </dc:title>
  <dc:creator>Junhong Yap</dc:creator>
  <cp:lastModifiedBy>Junhong Yap</cp:lastModifiedBy>
  <cp:revision>9</cp:revision>
  <dcterms:created xsi:type="dcterms:W3CDTF">2021-11-07T04:34:43Z</dcterms:created>
  <dcterms:modified xsi:type="dcterms:W3CDTF">2021-11-07T05:00:37Z</dcterms:modified>
</cp:coreProperties>
</file>