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7" r:id="rId7"/>
    <p:sldId id="266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19682-FEFA-472A-9145-EFC8E2FEA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2B033-ADBB-40F9-A010-FB915139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90CB7-8760-401A-A4BC-D2F3803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478A4-B845-48C9-B7FF-F233E3D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0CE58-FBDA-4C2C-A785-C1B61C74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4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CD92-4794-4C30-95F2-17349B3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1926-F67B-461A-8ED3-4EA67693E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F7947-62F2-45F2-A2D0-F58E3129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E9CB-3961-4BBC-B0E0-4BA23DC1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48BA5-742E-4216-8726-112A7705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646188-3AAB-4ACD-9979-4BBE4ADC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FAD6A-24EF-45D6-A496-D8D22023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6846-2841-4709-BF90-F92AC0A9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ABE5C-1D57-47BD-A932-F94C99A1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D9614-2C22-422F-B67C-A9A32041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41E0-40BD-42F9-A87D-B913057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74993-172B-44A3-A608-AE4A13D6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B79F1-6BD7-405C-A80B-2D56ACA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763E8-6ACB-49AC-974E-3A84EFC4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0A97D-369F-440D-9427-7F98A55E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6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B369-1ABA-422A-B2B6-B24B5A91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3ADDB-1DAF-4463-8C59-41BF55D7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5E5BD-8B0B-461A-852F-486267D6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276E-1589-4CAF-84F1-6746E6DC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9E447-E0DB-4DAF-9B3E-E029DFF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3791-C4EF-4971-9B77-2103B46A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C17BB-AA82-46FD-A26E-7BE088BD9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9850F-6D27-4EA8-8222-EFFE9180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C36D8-81B6-498B-8AED-20ADF630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99CA-837A-41A2-893A-EA6342EF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52295-A800-4A1A-B6AE-FA9E6A90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9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FE262-D69E-483A-B486-7B3315E7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8F8BA-D672-4A8D-BF82-71BBD6D8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59345-A007-48A7-94A8-8DC1BABA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FAB4C-025B-48F4-B18D-B5DF46C65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C2EB9-A3FF-40F4-A798-240FF611B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C2BFD-DF52-4D0B-B9D0-EB1125D8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BB70A-E9ED-433C-852D-ACB3417D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27D5B-A33A-4964-9E92-4FDE3EB0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8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58DD-6014-47BD-BF40-578321F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144064-ACC4-4348-BA87-A232F6C9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EDD998-EF91-40A5-AD03-E5DA3D13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5755-DE62-45CA-B8C2-2BD3041E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4C2B75-ED3D-4116-B328-6327596F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8AB28C-3F40-4EE7-9D74-40D9FA0A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8125-3A40-45D5-B892-D070F41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53A9E-2E08-4DE1-88A0-BA67B6E2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CDDC2-1147-4C9A-B4CF-956CD97A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A39FF-E991-4FCB-9D3A-962ABA43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E0EA0-5547-4CFD-B163-568ACB5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3A3FF-0C30-47A1-8ECF-C0D9E73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14A7E-85E7-4D38-B559-D16F4F5E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2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58949-3869-4275-B386-79E4616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D493E-C686-40D3-ABCE-7ECD5AE75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55329-8416-40A1-8445-08ED8040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1A26B-21F8-4B32-B588-78868D12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48CD9-D167-4DF5-BB11-664263D0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47116-6493-4F3E-B68F-105D5E2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9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83C7A-C7F8-405B-BA0F-87FFE591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8C761-9119-4322-B43A-24E3B9D6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96C7D-4D0E-4B52-88BB-56FD1E75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B95C-354E-41C3-ABA0-44CFF10F68BE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88CB8-2659-4D9B-82EC-82FEA6F9A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C81AF-29AA-4556-A9B8-48CD8B65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3993-38F4-4BE1-88A4-27BF700D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B9D70-E811-4C09-848E-8ABAFCF7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085"/>
            <a:ext cx="12192000" cy="209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C472D-BCF2-465A-8752-62375A2B0DDC}"/>
              </a:ext>
            </a:extLst>
          </p:cNvPr>
          <p:cNvSpPr txBox="1"/>
          <p:nvPr/>
        </p:nvSpPr>
        <p:spPr>
          <a:xfrm>
            <a:off x="318781" y="3193837"/>
            <a:ext cx="962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눈으로 보는 </a:t>
            </a:r>
            <a:r>
              <a:rPr lang="en-US" altLang="ko-KR" sz="5400" b="1" dirty="0">
                <a:solidFill>
                  <a:schemeClr val="bg1"/>
                </a:solidFill>
              </a:rPr>
              <a:t>TensorFlow 2.0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FB7B8-90E0-46CB-B70F-E1A54417D781}"/>
              </a:ext>
            </a:extLst>
          </p:cNvPr>
          <p:cNvSpPr txBox="1"/>
          <p:nvPr/>
        </p:nvSpPr>
        <p:spPr>
          <a:xfrm>
            <a:off x="10734546" y="5629013"/>
            <a:ext cx="12618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/>
              <a:t>이준호</a:t>
            </a:r>
            <a:endParaRPr lang="en-US" altLang="ko-KR" sz="2800" b="1" dirty="0"/>
          </a:p>
          <a:p>
            <a:pPr algn="r"/>
            <a:r>
              <a:rPr lang="ko-KR" altLang="en-US" sz="2000" b="1" dirty="0" err="1"/>
              <a:t>재이랩스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7D84F-88FE-45B4-804C-4F3956BB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65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CNN Basic Log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Grad CAM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Matrix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Semantic Segmentation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Hyperparameter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3333C-4317-420D-9CDE-98EBA03F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96"/>
            <a:ext cx="12192000" cy="114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14B4F-2ACA-4D8C-8139-4017B0331588}"/>
              </a:ext>
            </a:extLst>
          </p:cNvPr>
          <p:cNvSpPr txBox="1"/>
          <p:nvPr/>
        </p:nvSpPr>
        <p:spPr>
          <a:xfrm>
            <a:off x="248174" y="708681"/>
            <a:ext cx="962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TensorBoard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559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C5306B-1C21-4B65-B006-A50BB7D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9172"/>
            <a:ext cx="12192000" cy="1140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84F16-EBF0-4D60-B758-1968DDCF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4" y="-1958828"/>
            <a:ext cx="111252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EA5ECF-1A2A-40EF-AB75-781E578897FE}"/>
              </a:ext>
            </a:extLst>
          </p:cNvPr>
          <p:cNvSpPr txBox="1"/>
          <p:nvPr/>
        </p:nvSpPr>
        <p:spPr>
          <a:xfrm>
            <a:off x="248174" y="5146457"/>
            <a:ext cx="962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TensorBoard</a:t>
            </a:r>
            <a:r>
              <a:rPr lang="ko-KR" altLang="en-US" sz="3600" b="1" dirty="0">
                <a:solidFill>
                  <a:schemeClr val="bg1"/>
                </a:solidFill>
              </a:rPr>
              <a:t>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126561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8F06D-168F-438C-A16F-4EDC16C1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666875"/>
            <a:ext cx="76771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CE6B76-E75A-4A8A-9DED-8E9E3B8F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0188"/>
            <a:ext cx="10058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0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DAFA686-B796-4D61-BF2C-CF6E5E498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315757"/>
              </p:ext>
            </p:extLst>
          </p:nvPr>
        </p:nvGraphicFramePr>
        <p:xfrm>
          <a:off x="4254500" y="1962150"/>
          <a:ext cx="3681413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3" imgW="3681360" imgH="2931840" progId="">
                  <p:embed/>
                </p:oleObj>
              </mc:Choice>
              <mc:Fallback>
                <p:oleObj r:id="rId3" imgW="3681360" imgH="2931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500" y="1962150"/>
                        <a:ext cx="3681413" cy="293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88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484F16-EBF0-4D60-B758-1968DDCF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4" y="-1958828"/>
            <a:ext cx="111252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9715B-1AE5-462A-B771-07669A16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9172"/>
            <a:ext cx="12192000" cy="1140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29C84-A720-4B95-9E3F-21E416DECBCC}"/>
              </a:ext>
            </a:extLst>
          </p:cNvPr>
          <p:cNvSpPr txBox="1"/>
          <p:nvPr/>
        </p:nvSpPr>
        <p:spPr>
          <a:xfrm>
            <a:off x="248174" y="5146457"/>
            <a:ext cx="962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TensorBoard</a:t>
            </a:r>
            <a:r>
              <a:rPr lang="ko-KR" altLang="en-US" sz="3600" b="1" dirty="0">
                <a:solidFill>
                  <a:schemeClr val="bg1"/>
                </a:solidFill>
              </a:rPr>
              <a:t> 간단 사용법</a:t>
            </a:r>
          </a:p>
        </p:txBody>
      </p:sp>
    </p:spTree>
    <p:extLst>
      <p:ext uri="{BB962C8B-B14F-4D97-AF65-F5344CB8AC3E}">
        <p14:creationId xmlns:p14="http://schemas.microsoft.com/office/powerpoint/2010/main" val="223516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C5F793-7C4C-4835-98C4-9F92D98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0" y="662381"/>
            <a:ext cx="9058275" cy="53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733DBA-E756-46A9-AD13-0D350E2A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83" y="1408739"/>
            <a:ext cx="8905875" cy="819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80E523-6A75-49DF-8F37-98ABDB9D9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594" y="2754211"/>
            <a:ext cx="8953500" cy="135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3E5F80-69C6-40AB-BB27-4FED49936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14" y="4217084"/>
            <a:ext cx="9001125" cy="20478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03008-0806-4C79-AEAD-63B3D98C9172}"/>
              </a:ext>
            </a:extLst>
          </p:cNvPr>
          <p:cNvSpPr/>
          <p:nvPr/>
        </p:nvSpPr>
        <p:spPr>
          <a:xfrm rot="1277187">
            <a:off x="1494290" y="4376744"/>
            <a:ext cx="9774599" cy="2238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29800C-B106-42B3-B10D-5DF370217662}"/>
              </a:ext>
            </a:extLst>
          </p:cNvPr>
          <p:cNvSpPr/>
          <p:nvPr/>
        </p:nvSpPr>
        <p:spPr>
          <a:xfrm rot="20327499">
            <a:off x="1494292" y="4375141"/>
            <a:ext cx="9774599" cy="2238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EADF7D-65B6-42C9-86EA-CD52465B2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51"/>
          <a:stretch/>
        </p:blipFill>
        <p:spPr>
          <a:xfrm>
            <a:off x="3114675" y="2066925"/>
            <a:ext cx="5190426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0CE939-8F9E-47C7-BDBB-C6694A33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4186808"/>
            <a:ext cx="609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8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02616E-A9E5-4E44-B640-DB17753F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02" y="345610"/>
            <a:ext cx="6512391" cy="2303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1062BD-AA4A-483C-8C39-16CE7418A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80"/>
          <a:stretch/>
        </p:blipFill>
        <p:spPr>
          <a:xfrm>
            <a:off x="3201404" y="2719101"/>
            <a:ext cx="5789186" cy="37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Joon Ho</dc:creator>
  <cp:lastModifiedBy>Lee Joon Ho</cp:lastModifiedBy>
  <cp:revision>20</cp:revision>
  <dcterms:created xsi:type="dcterms:W3CDTF">2019-12-06T14:15:05Z</dcterms:created>
  <dcterms:modified xsi:type="dcterms:W3CDTF">2019-12-07T07:19:33Z</dcterms:modified>
</cp:coreProperties>
</file>