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8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45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38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28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4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75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5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1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9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01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F3AD-0200-2341-89DA-68A21DCB007F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5EF0-C08D-CF44-94F6-CFF532D8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83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tiff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奈飞文化手册</a:t>
            </a:r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项目管理读书会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费解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2019-3-2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9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七、按照员工带来的价值付薪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不要依赖于薪酬调研，因为薪酬调研的信息总是滞后的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薪酬与年度绩效评估流程无关，只与员工的绩效有关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如果不能针对所有的岗位支付市场最高水平的薪水，优先考虑对公司的业务增长最为重要的岗位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资历相当的应聘者应该获得同样的薪酬，跟他之前的薪酬、性别无关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建立薪酬透明制度，让大家对薪酬有更好的判断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02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八、离开时要好好说再见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如果员工的表现不够好，及时告诉他们要么纠正过来，要么离开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不要把与工作不再匹配的员工归结为失败者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不要给员工无法实现的承诺，这只会让他们感觉自己被背叛了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积极地帮助离职员工找到新的好机会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0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8316" y="581891"/>
            <a:ext cx="4335483" cy="559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作者：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Patty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McCord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奈飞前首席人才官，担任该职位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14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年，奈飞文化平台的创建者之一，是“硅谷最重要文件”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奈飞文化集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ppt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的主要撰写者。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050" name="Picture 2" descr="http://ww1.prweb.com/prfiles/2018/03/23/15359764/mccord-pat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698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50" y="3343802"/>
            <a:ext cx="3479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34" y="0"/>
            <a:ext cx="3614066" cy="33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g3.doubanio.com/view/subject/l/public/s299237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011"/>
            <a:ext cx="4726379" cy="682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0" y="3292103"/>
            <a:ext cx="3479800" cy="4622800"/>
          </a:xfrm>
          <a:prstGeom prst="rect">
            <a:avLst/>
          </a:prstGeom>
        </p:spPr>
      </p:pic>
      <p:pic>
        <p:nvPicPr>
          <p:cNvPr id="1028" name="Picture 4" descr="https://gss1.bdstatic.com/9vo3dSag_xI4khGkpoWK1HF6hhy/baike/c0%3Dbaike80%2C5%2C5%2C80%2C26/sign=9b84dd88738b4710da22f59ea2a7a898/a1ec08fa513d269778cb2df454fbb2fb4316d87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78" y="1143001"/>
            <a:ext cx="38576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4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一、我们只招成年人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只雇用、奖励和容忍完全成熟的成年人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让员工加入到让他信任和钦佩的同事团队中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打造尽可能简洁的工作流程和强大的纪律文化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不要让规章和制度限制了高绩效者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1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二、要让每个人都理解公司的业务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建立新员工大学，保持沟通的强节奏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双向沟通，为员工提供向所有管理者提问的机会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让每一位员工了解，他为客户带来的体验是如何直接影响公司利润的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如果只选择一门课程面向公司全员开授，请选择公司业务运作和客户服务的基本知识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最好的福利，是让员工有机会去更好地了解业务和客户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1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三、绝对坦诚，才能获得真正的高绩效的反馈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人前人后要做到言行一致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公开批评，面对面沟通是解决问题的最有效方法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只有当管理者能够坦承错误时，员工才能够畅所欲言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公司要有一套透明的反馈系统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2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四、只有事实才能捍卫观点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鼓励以事实为依据的公开辩论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不过分依赖数据，但会使用来自数据分析的洞察对团队决策进行补偿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牢记：基于事实≠事实，不断地对观点进行再次审视和讨论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辩论陷入僵局时，尝试站在对方的立场上辩论，找到自己立场中的漏洞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02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五、现在就开始组建你未来需要的团队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面向未来去思考你需要什么样的团队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站在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个月后的未来审视你现在的团队，了解团队对即将到来的变化是否已准备就绪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让每个人都理解团队需要持续“进化”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有些人永远无法成长为未来组织中的高绩效者，主动让他们离开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持续不断地搜寻人才，招入谁和解聘谁的决定必须完全建立在团队绩效的基础上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73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六、员工与岗位的关系，不是匹配而是高度匹配</a:t>
            </a:r>
            <a:endParaRPr kumimoji="1" lang="zh-CN" altLang="en-US" sz="3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用人经理是首席招聘人员，招聘高绩效者也是他最重要的工作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招聘优秀人才不是招聘“一流选手”，而是为岗位需求找到最佳匹配人员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确保每一个对业务至关重要的岗位上，都有一位一流人才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主动让那些已经很出色的人离开，以便给顶尖人才腾位置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92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653</Words>
  <Application>Microsoft Macintosh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Microsoft YaHei</vt:lpstr>
      <vt:lpstr>Arial</vt:lpstr>
      <vt:lpstr>Office 主题</vt:lpstr>
      <vt:lpstr>《奈飞文化手册》简介</vt:lpstr>
      <vt:lpstr>PowerPoint 演示文稿</vt:lpstr>
      <vt:lpstr>PowerPoint 演示文稿</vt:lpstr>
      <vt:lpstr>一、我们只招成年人</vt:lpstr>
      <vt:lpstr>二、要让每个人都理解公司的业务</vt:lpstr>
      <vt:lpstr>三、绝对坦诚，才能获得真正的高绩效的反馈</vt:lpstr>
      <vt:lpstr>四、只有事实才能捍卫观点</vt:lpstr>
      <vt:lpstr>五、现在就开始组建你未来需要的团队</vt:lpstr>
      <vt:lpstr>六、员工与岗位的关系，不是匹配而是高度匹配</vt:lpstr>
      <vt:lpstr>七、按照员工带来的价值付薪</vt:lpstr>
      <vt:lpstr>八、离开时要好好说再见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《奈飞文化手册》简介</dc:title>
  <dc:creator>费 解</dc:creator>
  <cp:lastModifiedBy>费 解</cp:lastModifiedBy>
  <cp:revision>30</cp:revision>
  <dcterms:created xsi:type="dcterms:W3CDTF">2019-03-01T14:06:44Z</dcterms:created>
  <dcterms:modified xsi:type="dcterms:W3CDTF">2019-03-01T15:21:03Z</dcterms:modified>
</cp:coreProperties>
</file>