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206" y="-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1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0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6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35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46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0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9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1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3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4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8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72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1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362BCE-88E8-4667-BB7B-177BCD2E66D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50FDED1-28EC-4C63-B523-199E41E4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3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94AC36-87E9-4666-93CD-6756DE80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64" y="361950"/>
            <a:ext cx="4352925" cy="6134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8C8A9F-EAAB-41F0-8363-5210B6858FEC}"/>
              </a:ext>
            </a:extLst>
          </p:cNvPr>
          <p:cNvSpPr txBox="1"/>
          <p:nvPr/>
        </p:nvSpPr>
        <p:spPr>
          <a:xfrm>
            <a:off x="6862616" y="3198167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分享人：嵇素霞</a:t>
            </a:r>
          </a:p>
        </p:txBody>
      </p:sp>
    </p:spTree>
    <p:extLst>
      <p:ext uri="{BB962C8B-B14F-4D97-AF65-F5344CB8AC3E}">
        <p14:creationId xmlns:p14="http://schemas.microsoft.com/office/powerpoint/2010/main" val="339950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EE2F7D-D23C-4F85-A79A-6E59AB8A7F4A}"/>
              </a:ext>
            </a:extLst>
          </p:cNvPr>
          <p:cNvSpPr txBox="1"/>
          <p:nvPr/>
        </p:nvSpPr>
        <p:spPr>
          <a:xfrm>
            <a:off x="1782619" y="1969823"/>
            <a:ext cx="3777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刻意练习</a:t>
            </a:r>
            <a:endParaRPr lang="en-US" altLang="zh-CN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9449C-E2BA-43CD-86C6-DE08CA099168}"/>
              </a:ext>
            </a:extLst>
          </p:cNvPr>
          <p:cNvSpPr txBox="1"/>
          <p:nvPr/>
        </p:nvSpPr>
        <p:spPr>
          <a:xfrm>
            <a:off x="7199744" y="1969823"/>
            <a:ext cx="391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一万小时定律</a:t>
            </a:r>
            <a:endParaRPr lang="en-US" altLang="zh-CN" sz="4800" dirty="0"/>
          </a:p>
          <a:p>
            <a:endParaRPr lang="zh-CN" alt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1B464F-63A7-461A-BD4B-6A39CBCCE63F}"/>
              </a:ext>
            </a:extLst>
          </p:cNvPr>
          <p:cNvSpPr/>
          <p:nvPr/>
        </p:nvSpPr>
        <p:spPr>
          <a:xfrm>
            <a:off x="5659580" y="2209800"/>
            <a:ext cx="725057" cy="535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VS</a:t>
            </a:r>
            <a:endParaRPr lang="zh-CN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59166-A2BC-4209-8022-6C79BA511FD1}"/>
              </a:ext>
            </a:extLst>
          </p:cNvPr>
          <p:cNvSpPr txBox="1"/>
          <p:nvPr/>
        </p:nvSpPr>
        <p:spPr>
          <a:xfrm>
            <a:off x="1782619" y="4516582"/>
            <a:ext cx="283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在足够长的时间内进行</a:t>
            </a:r>
            <a:r>
              <a:rPr lang="zh-CN" altLang="en-US" dirty="0">
                <a:highlight>
                  <a:srgbClr val="FFFF00"/>
                </a:highlight>
              </a:rPr>
              <a:t>正确的练</a:t>
            </a:r>
            <a:r>
              <a:rPr lang="zh-CN" altLang="en-US" dirty="0"/>
              <a:t>习，可以实现目标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FA1A85D-920A-4F48-A295-4853165D4128}"/>
              </a:ext>
            </a:extLst>
          </p:cNvPr>
          <p:cNvSpPr/>
          <p:nvPr/>
        </p:nvSpPr>
        <p:spPr>
          <a:xfrm>
            <a:off x="2974109" y="3047041"/>
            <a:ext cx="295564" cy="1257104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F3A89-3AB4-49B2-955D-F4F65572D4F2}"/>
              </a:ext>
            </a:extLst>
          </p:cNvPr>
          <p:cNvSpPr txBox="1"/>
          <p:nvPr/>
        </p:nvSpPr>
        <p:spPr>
          <a:xfrm>
            <a:off x="8151090" y="4655081"/>
            <a:ext cx="283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不负责任地让人激动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4DD298B-CA09-4C06-ABA6-0994EADC56EC}"/>
              </a:ext>
            </a:extLst>
          </p:cNvPr>
          <p:cNvSpPr/>
          <p:nvPr/>
        </p:nvSpPr>
        <p:spPr>
          <a:xfrm>
            <a:off x="9070109" y="3047041"/>
            <a:ext cx="295564" cy="1257104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9D4E-6AFA-444C-9D97-C8C14147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解读正确的练习</a:t>
            </a:r>
            <a:r>
              <a:rPr lang="en-US" altLang="zh-CN" dirty="0"/>
              <a:t>——</a:t>
            </a:r>
            <a:r>
              <a:rPr lang="zh-CN" altLang="en-US" dirty="0"/>
              <a:t>刻意练习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6CFF55-443F-4805-B285-3A8ECF95B555}"/>
              </a:ext>
            </a:extLst>
          </p:cNvPr>
          <p:cNvSpPr/>
          <p:nvPr/>
        </p:nvSpPr>
        <p:spPr>
          <a:xfrm>
            <a:off x="1259669" y="2578900"/>
            <a:ext cx="1238012" cy="361257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    条件</a:t>
            </a:r>
          </a:p>
          <a:p>
            <a:endParaRPr lang="en-US" altLang="zh-C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46C7E3-4417-431D-949E-A7707AAB5504}"/>
              </a:ext>
            </a:extLst>
          </p:cNvPr>
          <p:cNvSpPr/>
          <p:nvPr/>
        </p:nvSpPr>
        <p:spPr>
          <a:xfrm>
            <a:off x="5155801" y="2578899"/>
            <a:ext cx="1880397" cy="361257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50000"/>
              <a:hueOff val="7782829"/>
              <a:satOff val="-813"/>
              <a:lumOff val="730"/>
              <a:alphaOff val="0"/>
            </a:schemeClr>
          </a:fillRef>
          <a:effectRef idx="0">
            <a:schemeClr val="accent5">
              <a:tint val="50000"/>
              <a:hueOff val="7782829"/>
              <a:satOff val="-813"/>
              <a:lumOff val="73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  有目的的练习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4EB474-D8F6-41A4-901E-CAA39939908D}"/>
              </a:ext>
            </a:extLst>
          </p:cNvPr>
          <p:cNvSpPr txBox="1"/>
          <p:nvPr/>
        </p:nvSpPr>
        <p:spPr>
          <a:xfrm>
            <a:off x="1184489" y="3321305"/>
            <a:ext cx="346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有钱有闲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ym typeface="Wingdings" panose="05000000000000000000" pitchFamily="2" charset="2"/>
              </a:rPr>
              <a:t>找合适的导师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没钱没闲</a:t>
            </a:r>
            <a:r>
              <a:rPr lang="en-US" altLang="zh-CN" dirty="0">
                <a:sym typeface="Wingdings" panose="05000000000000000000" pitchFamily="2" charset="2"/>
              </a:rPr>
              <a:t>   </a:t>
            </a:r>
            <a:r>
              <a:rPr lang="zh-CN" altLang="en-US" dirty="0">
                <a:sym typeface="Wingdings" panose="05000000000000000000" pitchFamily="2" charset="2"/>
              </a:rPr>
              <a:t>靠自己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3F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551D9-F6FB-4A81-BEB6-9686E5CD243E}"/>
              </a:ext>
            </a:extLst>
          </p:cNvPr>
          <p:cNvSpPr txBox="1"/>
          <p:nvPr/>
        </p:nvSpPr>
        <p:spPr>
          <a:xfrm>
            <a:off x="5083612" y="3321304"/>
            <a:ext cx="2732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定义明确的特定目标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专注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包含反馈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走出舒适区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F8D165-476C-4C93-9FBE-C922D1636C42}"/>
              </a:ext>
            </a:extLst>
          </p:cNvPr>
          <p:cNvSpPr/>
          <p:nvPr/>
        </p:nvSpPr>
        <p:spPr>
          <a:xfrm>
            <a:off x="8866806" y="2578899"/>
            <a:ext cx="1343996" cy="3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50000"/>
              <a:hueOff val="7782829"/>
              <a:satOff val="-813"/>
              <a:lumOff val="730"/>
              <a:alphaOff val="0"/>
            </a:schemeClr>
          </a:fillRef>
          <a:effectRef idx="0">
            <a:schemeClr val="accent5">
              <a:tint val="50000"/>
              <a:hueOff val="7782829"/>
              <a:satOff val="-813"/>
              <a:lumOff val="73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    关键点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B916D0-DF1C-4C76-8605-201E29ED5CB0}"/>
              </a:ext>
            </a:extLst>
          </p:cNvPr>
          <p:cNvSpPr txBox="1"/>
          <p:nvPr/>
        </p:nvSpPr>
        <p:spPr>
          <a:xfrm>
            <a:off x="8740322" y="3321305"/>
            <a:ext cx="307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建立有效的心理表征</a:t>
            </a:r>
          </a:p>
        </p:txBody>
      </p:sp>
    </p:spTree>
    <p:extLst>
      <p:ext uri="{BB962C8B-B14F-4D97-AF65-F5344CB8AC3E}">
        <p14:creationId xmlns:p14="http://schemas.microsoft.com/office/powerpoint/2010/main" val="32560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3" grpId="0"/>
      <p:bldP spid="24" grpId="0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72961-A107-4847-833D-76C1A11ACF90}"/>
              </a:ext>
            </a:extLst>
          </p:cNvPr>
          <p:cNvSpPr txBox="1"/>
          <p:nvPr/>
        </p:nvSpPr>
        <p:spPr>
          <a:xfrm>
            <a:off x="3141345" y="278266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新年决心效应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9F71A-57F9-4495-9240-E63DB3C79D07}"/>
              </a:ext>
            </a:extLst>
          </p:cNvPr>
          <p:cNvSpPr txBox="1"/>
          <p:nvPr/>
        </p:nvSpPr>
        <p:spPr>
          <a:xfrm>
            <a:off x="6096000" y="3429000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正确地养育任何一个孩子</a:t>
            </a:r>
            <a:endParaRPr lang="en-US" altLang="zh-CN" sz="3600" dirty="0"/>
          </a:p>
          <a:p>
            <a:r>
              <a:rPr lang="zh-CN" altLang="en-US" sz="3600" dirty="0"/>
              <a:t>都可以将他变成天才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FBE484-0F4A-4FBF-B52F-34EA85E98A20}"/>
              </a:ext>
            </a:extLst>
          </p:cNvPr>
          <p:cNvCxnSpPr/>
          <p:nvPr/>
        </p:nvCxnSpPr>
        <p:spPr>
          <a:xfrm>
            <a:off x="5374105" y="3429000"/>
            <a:ext cx="13876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8126C1-EA18-44E4-B123-169AE7F033D5}"/>
              </a:ext>
            </a:extLst>
          </p:cNvPr>
          <p:cNvCxnSpPr/>
          <p:nvPr/>
        </p:nvCxnSpPr>
        <p:spPr>
          <a:xfrm>
            <a:off x="6096000" y="2847474"/>
            <a:ext cx="0" cy="17245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818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917</TotalTime>
  <Words>98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Tw Cen MT</vt:lpstr>
      <vt:lpstr>Wingdings</vt:lpstr>
      <vt:lpstr>Droplet</vt:lpstr>
      <vt:lpstr>PowerPoint Presentation</vt:lpstr>
      <vt:lpstr>PowerPoint Presentation</vt:lpstr>
      <vt:lpstr>解读正确的练习——刻意练习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Ji, Sandy (NSB - CN/Hangzhou)</dc:creator>
  <cp:lastModifiedBy>Ji, Sandy (NSB - CN/Hangzhou)</cp:lastModifiedBy>
  <cp:revision>8</cp:revision>
  <dcterms:created xsi:type="dcterms:W3CDTF">2019-03-01T15:20:17Z</dcterms:created>
  <dcterms:modified xsi:type="dcterms:W3CDTF">2019-03-02T06:37:59Z</dcterms:modified>
</cp:coreProperties>
</file>