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8" r:id="rId9"/>
    <p:sldId id="262" r:id="rId10"/>
    <p:sldId id="266" r:id="rId11"/>
    <p:sldId id="270" r:id="rId12"/>
    <p:sldId id="278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3"/>
    <p:restoredTop sz="94646"/>
  </p:normalViewPr>
  <p:slideViewPr>
    <p:cSldViewPr snapToGrid="0" snapToObjects="1">
      <p:cViewPr varScale="1">
        <p:scale>
          <a:sx n="78" d="100"/>
          <a:sy n="78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2E28B-8908-254C-9FB2-2B8E6601196C}" type="doc">
      <dgm:prSet loTypeId="urn:microsoft.com/office/officeart/2005/8/layout/hierarchy3" loCatId="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F19CDB5-45C9-B549-9220-BC9F90275E41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PMO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DE22568-007D-E940-AC76-D590E890C4C4}" type="parTrans" cxnId="{17E90103-81D3-A648-B1D1-E3F4CC9D9E34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53F2837-96B8-304A-AAE2-9896CC70EE81}" type="sibTrans" cxnId="{17E90103-81D3-A648-B1D1-E3F4CC9D9E34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FB09A28-B5B9-E945-A7D7-CAD23B12B610}">
      <dgm:prSet phldrT="[文本]"/>
      <dgm:spPr/>
      <dgm:t>
        <a:bodyPr/>
        <a:lstStyle/>
        <a:p>
          <a:r>
            <a:rPr lang="zh-CN" altLang="en-US" b="0" i="0" dirty="0" smtClean="0">
              <a:latin typeface="Microsoft YaHei" charset="-122"/>
              <a:ea typeface="Microsoft YaHei" charset="-122"/>
              <a:cs typeface="Microsoft YaHei" charset="-122"/>
            </a:rPr>
            <a:t>开发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BC1A703-0F3D-404F-AE66-CDDED93316F5}" type="parTrans" cxnId="{A43E916B-080A-884B-A609-9C93DC62D2DE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8DBE5E0-4D42-4349-B9CD-5456F6E5B948}" type="sibTrans" cxnId="{A43E916B-080A-884B-A609-9C93DC62D2DE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4CFD0B92-D07D-EB48-A7C7-6AF3A1FC0B95}">
      <dgm:prSet phldrT="[文本]"/>
      <dgm:spPr/>
      <dgm:t>
        <a:bodyPr/>
        <a:lstStyle/>
        <a:p>
          <a:r>
            <a:rPr lang="zh-CN" altLang="en-US" b="0" i="0" dirty="0" smtClean="0">
              <a:latin typeface="Microsoft YaHei" charset="-122"/>
              <a:ea typeface="Microsoft YaHei" charset="-122"/>
              <a:cs typeface="Microsoft YaHei" charset="-122"/>
            </a:rPr>
            <a:t>测试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746BE0E-64FA-024C-8059-16D1802711E8}" type="parTrans" cxnId="{E34C8F57-3F70-0E4C-9994-99D9E96131E5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C45973D-831B-4A4C-A36C-71E49A63BC1A}" type="sibTrans" cxnId="{E34C8F57-3F70-0E4C-9994-99D9E96131E5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16093ED-E79D-BB4E-B26B-CCE7BD0711B0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dev1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F671B53-C54B-5A4C-A4C0-5DB999A0B539}" type="parTrans" cxnId="{209C4884-1224-804A-990A-54E1F4957C2D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5436C70-42AB-8A43-AE48-A3F74F35B812}" type="sibTrans" cxnId="{209C4884-1224-804A-990A-54E1F4957C2D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810608C-9F50-F946-A146-8CD3F8F2556C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po1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F2086A4-7A26-EF44-A716-19546CE1A526}" type="parTrans" cxnId="{3C853F9C-18EE-3843-930A-8EB4ABD33BC2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6090144-783E-3D4E-BCFD-9B5BF961723D}" type="sibTrans" cxnId="{3C853F9C-18EE-3843-930A-8EB4ABD33BC2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E2C364E-600E-3941-9790-DEC720ADDFC7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po2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85ECB5D-E04A-D946-AEF7-FBA51C54E34F}" type="parTrans" cxnId="{2F62AB95-89F2-9645-9BF1-D10AC690E01E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6C08BA9-0A7E-D74B-ABAC-35F6F9283B99}" type="sibTrans" cxnId="{2F62AB95-89F2-9645-9BF1-D10AC690E01E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7CFD3C9-A56E-2747-8262-656489357B83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po3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E5FACF5-9566-734A-9EC6-AA1A0E5328B7}" type="parTrans" cxnId="{D415BF84-0108-594E-9C43-BE4147C6D9DF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C19BD88-A7EB-534A-A20B-68B073BB425C}" type="sibTrans" cxnId="{D415BF84-0108-594E-9C43-BE4147C6D9DF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35AAE38-EE7C-D745-A026-908DE144B67A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po4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124111F-ABF8-AE47-B80E-6FCA5A38C689}" type="parTrans" cxnId="{6B8A3E07-71DC-D844-846E-8ED6EBD8260A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8334D73-3CC0-4B48-B8C2-69E9E7BE618A}" type="sibTrans" cxnId="{6B8A3E07-71DC-D844-846E-8ED6EBD8260A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4A8C774-69A5-A148-8372-3A77E14AFBC7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dev2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49F2C6D6-4237-3C40-9ED4-24452821ECB5}" type="parTrans" cxnId="{961B926E-7AE7-DE41-87F6-D6A7A585E4EE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C709474-8D65-CA4D-8068-2B02B1FCAD3E}" type="sibTrans" cxnId="{961B926E-7AE7-DE41-87F6-D6A7A585E4EE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48DC3F8-4902-6347-8111-1C0F2DD51D8A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dev3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365B82F-C253-D64A-9927-39B31598B2E6}" type="parTrans" cxnId="{0F49F482-407C-AC47-BB6F-132ECFBADA36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4EF7A175-7BF1-F54A-8EA7-BF78A5294FB1}" type="sibTrans" cxnId="{0F49F482-407C-AC47-BB6F-132ECFBADA36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838E78B-DB7C-864A-8E79-23A4DCD6E2C8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dev4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3D2B533-324C-3045-86DD-FA17AB00C9FB}" type="parTrans" cxnId="{B343A8EC-327F-AD4A-BF75-F7D2F3F994DD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A855387-E907-F447-8483-EEAE5E1D859A}" type="sibTrans" cxnId="{B343A8EC-327F-AD4A-BF75-F7D2F3F994DD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451C924-4CF2-7E45-8397-2194088CC1E5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qa1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D9E8CF0-B4D2-4146-BA52-278033E55761}" type="parTrans" cxnId="{885F304E-F4FE-D34E-B2F2-5C53B80F7142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A2A3D19-C31F-F84B-ABEC-A00F8A98304E}" type="sibTrans" cxnId="{885F304E-F4FE-D34E-B2F2-5C53B80F7142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6F23C81-C08D-5D40-8F08-199710CFB167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qa2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FA49550-B8ED-F145-86E2-E9A488EA253A}" type="parTrans" cxnId="{C04104B6-4A93-2142-B572-EEF4680C0BA6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962EE2F-6635-204F-8F15-29325DB8C82F}" type="sibTrans" cxnId="{C04104B6-4A93-2142-B572-EEF4680C0BA6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B77CB19-4D6B-4747-8387-FCF9726FF826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qa3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7B6C32A-4AD7-FF48-A669-504FCEFBFE1C}" type="parTrans" cxnId="{8C395318-3BDA-E44A-BD5D-2A64DD8CC444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8A544F2-07B7-F140-BE3B-8E758FF37EDC}" type="sibTrans" cxnId="{8C395318-3BDA-E44A-BD5D-2A64DD8CC444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2F67019-16D9-DC41-A8BB-C37B595D6688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qa4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5C99963-1787-DA4C-8567-EEB9384132DB}" type="parTrans" cxnId="{6B63DD77-48B4-664F-931F-54D6BEAF0CFB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FD41B97-9794-824D-B998-B98DADA5AC52}" type="sibTrans" cxnId="{6B63DD77-48B4-664F-931F-54D6BEAF0CFB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DDB476F-F4DD-2246-8F87-EE4B53AF1B1C}">
      <dgm:prSet phldrT="[文本]"/>
      <dgm:spPr/>
      <dgm:t>
        <a:bodyPr/>
        <a:lstStyle/>
        <a:p>
          <a:r>
            <a:rPr lang="zh-CN" altLang="en-US" b="0" i="0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46F08B1D-806B-E442-B7BF-182EA9440384}" type="parTrans" cxnId="{80272DD0-D960-2C41-A9D0-6395A5C5E055}">
      <dgm:prSet/>
      <dgm:spPr/>
      <dgm:t>
        <a:bodyPr/>
        <a:lstStyle/>
        <a:p>
          <a:endParaRPr lang="zh-CN" altLang="en-US"/>
        </a:p>
      </dgm:t>
    </dgm:pt>
    <dgm:pt modelId="{10ACE162-C315-4345-9AAE-4EDDFD01473C}" type="sibTrans" cxnId="{80272DD0-D960-2C41-A9D0-6395A5C5E055}">
      <dgm:prSet/>
      <dgm:spPr/>
      <dgm:t>
        <a:bodyPr/>
        <a:lstStyle/>
        <a:p>
          <a:endParaRPr lang="zh-CN" altLang="en-US"/>
        </a:p>
      </dgm:t>
    </dgm:pt>
    <dgm:pt modelId="{41F6DFAB-E4D2-A34C-A3E3-6322D1BA7789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pm1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A463C65-E1C9-C84F-A767-35B21A2F25ED}" type="parTrans" cxnId="{BC76D91F-55B4-7C4B-A8ED-EB362838B73B}">
      <dgm:prSet/>
      <dgm:spPr/>
      <dgm:t>
        <a:bodyPr/>
        <a:lstStyle/>
        <a:p>
          <a:endParaRPr lang="zh-CN" altLang="en-US"/>
        </a:p>
      </dgm:t>
    </dgm:pt>
    <dgm:pt modelId="{B022C486-16F7-7747-BCDA-7C8DAF8DBBDA}" type="sibTrans" cxnId="{BC76D91F-55B4-7C4B-A8ED-EB362838B73B}">
      <dgm:prSet/>
      <dgm:spPr/>
      <dgm:t>
        <a:bodyPr/>
        <a:lstStyle/>
        <a:p>
          <a:endParaRPr lang="zh-CN" altLang="en-US"/>
        </a:p>
      </dgm:t>
    </dgm:pt>
    <dgm:pt modelId="{0B0888F6-868D-4F4E-8762-CD55F086C1C8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pm2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859E98F-E801-F34C-ACBD-F30525355A54}" type="parTrans" cxnId="{AE0C5A01-1EDC-014C-A85D-38C707E506B0}">
      <dgm:prSet/>
      <dgm:spPr/>
      <dgm:t>
        <a:bodyPr/>
        <a:lstStyle/>
        <a:p>
          <a:endParaRPr lang="zh-CN" altLang="en-US"/>
        </a:p>
      </dgm:t>
    </dgm:pt>
    <dgm:pt modelId="{BCFD499B-9FE1-D048-9A4D-7B28736A6FDA}" type="sibTrans" cxnId="{AE0C5A01-1EDC-014C-A85D-38C707E506B0}">
      <dgm:prSet/>
      <dgm:spPr/>
      <dgm:t>
        <a:bodyPr/>
        <a:lstStyle/>
        <a:p>
          <a:endParaRPr lang="zh-CN" altLang="en-US"/>
        </a:p>
      </dgm:t>
    </dgm:pt>
    <dgm:pt modelId="{AAE11C29-9360-5943-BDB2-043DAF79DF0B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pm3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FD5B000-40C7-184F-8DAD-004927296D77}" type="parTrans" cxnId="{1F3FFDB1-67AC-3C42-A692-8090C51B0E08}">
      <dgm:prSet/>
      <dgm:spPr/>
      <dgm:t>
        <a:bodyPr/>
        <a:lstStyle/>
        <a:p>
          <a:endParaRPr lang="zh-CN" altLang="en-US"/>
        </a:p>
      </dgm:t>
    </dgm:pt>
    <dgm:pt modelId="{994C6A5A-CBDB-D244-8EF0-EC290E852E2A}" type="sibTrans" cxnId="{1F3FFDB1-67AC-3C42-A692-8090C51B0E08}">
      <dgm:prSet/>
      <dgm:spPr/>
      <dgm:t>
        <a:bodyPr/>
        <a:lstStyle/>
        <a:p>
          <a:endParaRPr lang="zh-CN" altLang="en-US"/>
        </a:p>
      </dgm:t>
    </dgm:pt>
    <dgm:pt modelId="{CA5E63AE-DF1B-754A-A57B-EB1B20431195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pm4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1DF65AB-71E6-9741-834F-C4C8B8431F2B}" type="parTrans" cxnId="{CEC6A678-E18E-AF4B-8BE6-8421B2AF6D3D}">
      <dgm:prSet/>
      <dgm:spPr/>
      <dgm:t>
        <a:bodyPr/>
        <a:lstStyle/>
        <a:p>
          <a:endParaRPr lang="zh-CN" altLang="en-US"/>
        </a:p>
      </dgm:t>
    </dgm:pt>
    <dgm:pt modelId="{53A65DDC-A830-844D-AA2F-ADFF27070669}" type="sibTrans" cxnId="{CEC6A678-E18E-AF4B-8BE6-8421B2AF6D3D}">
      <dgm:prSet/>
      <dgm:spPr/>
      <dgm:t>
        <a:bodyPr/>
        <a:lstStyle/>
        <a:p>
          <a:endParaRPr lang="zh-CN" altLang="en-US"/>
        </a:p>
      </dgm:t>
    </dgm:pt>
    <dgm:pt modelId="{F79FBA77-9B0F-DA41-8E1F-2217F7042C35}" type="pres">
      <dgm:prSet presAssocID="{6C72E28B-8908-254C-9FB2-2B8E6601196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0F264E-6240-7A47-A4E7-E140A6BF1EF5}" type="pres">
      <dgm:prSet presAssocID="{2F19CDB5-45C9-B549-9220-BC9F90275E41}" presName="root" presStyleCnt="0"/>
      <dgm:spPr/>
    </dgm:pt>
    <dgm:pt modelId="{AFCE195F-83D6-AC42-A53A-E32A10E0C089}" type="pres">
      <dgm:prSet presAssocID="{2F19CDB5-45C9-B549-9220-BC9F90275E41}" presName="rootComposite" presStyleCnt="0"/>
      <dgm:spPr/>
    </dgm:pt>
    <dgm:pt modelId="{9BFB979E-A1B6-C346-87E5-5F9724D408F6}" type="pres">
      <dgm:prSet presAssocID="{2F19CDB5-45C9-B549-9220-BC9F90275E41}" presName="rootText" presStyleLbl="node1" presStyleIdx="0" presStyleCnt="4"/>
      <dgm:spPr/>
      <dgm:t>
        <a:bodyPr/>
        <a:lstStyle/>
        <a:p>
          <a:endParaRPr lang="zh-CN" altLang="en-US"/>
        </a:p>
      </dgm:t>
    </dgm:pt>
    <dgm:pt modelId="{FFF29F56-9A55-0E40-AB2F-39FAA3675C77}" type="pres">
      <dgm:prSet presAssocID="{2F19CDB5-45C9-B549-9220-BC9F90275E41}" presName="rootConnector" presStyleLbl="node1" presStyleIdx="0" presStyleCnt="4"/>
      <dgm:spPr/>
    </dgm:pt>
    <dgm:pt modelId="{2CC43D5F-2C7A-F94C-99F2-CC56B56E7887}" type="pres">
      <dgm:prSet presAssocID="{2F19CDB5-45C9-B549-9220-BC9F90275E41}" presName="childShape" presStyleCnt="0"/>
      <dgm:spPr/>
    </dgm:pt>
    <dgm:pt modelId="{FCB629F0-7073-C547-B330-89861E99CADA}" type="pres">
      <dgm:prSet presAssocID="{7A463C65-E1C9-C84F-A767-35B21A2F25ED}" presName="Name13" presStyleLbl="parChTrans1D2" presStyleIdx="0" presStyleCnt="16"/>
      <dgm:spPr/>
    </dgm:pt>
    <dgm:pt modelId="{3136E159-3C21-124E-9475-BC72E6ACBADD}" type="pres">
      <dgm:prSet presAssocID="{41F6DFAB-E4D2-A34C-A3E3-6322D1BA7789}" presName="childText" presStyleLbl="bgAcc1" presStyleIdx="0" presStyleCnt="16">
        <dgm:presLayoutVars>
          <dgm:bulletEnabled val="1"/>
        </dgm:presLayoutVars>
      </dgm:prSet>
      <dgm:spPr/>
    </dgm:pt>
    <dgm:pt modelId="{AFD21B7C-B478-2945-95F0-EF35BC005AE8}" type="pres">
      <dgm:prSet presAssocID="{1859E98F-E801-F34C-ACBD-F30525355A54}" presName="Name13" presStyleLbl="parChTrans1D2" presStyleIdx="1" presStyleCnt="16"/>
      <dgm:spPr/>
    </dgm:pt>
    <dgm:pt modelId="{8042A574-7714-1044-8CCA-3D6F53A496C2}" type="pres">
      <dgm:prSet presAssocID="{0B0888F6-868D-4F4E-8762-CD55F086C1C8}" presName="childText" presStyleLbl="bgAcc1" presStyleIdx="1" presStyleCnt="16">
        <dgm:presLayoutVars>
          <dgm:bulletEnabled val="1"/>
        </dgm:presLayoutVars>
      </dgm:prSet>
      <dgm:spPr/>
    </dgm:pt>
    <dgm:pt modelId="{46730603-610A-C64D-A927-6F102B563ABF}" type="pres">
      <dgm:prSet presAssocID="{8FD5B000-40C7-184F-8DAD-004927296D77}" presName="Name13" presStyleLbl="parChTrans1D2" presStyleIdx="2" presStyleCnt="16"/>
      <dgm:spPr/>
    </dgm:pt>
    <dgm:pt modelId="{D5A3D1CB-AC04-4D47-8D9A-ADC9A0938071}" type="pres">
      <dgm:prSet presAssocID="{AAE11C29-9360-5943-BDB2-043DAF79DF0B}" presName="childText" presStyleLbl="bgAcc1" presStyleIdx="2" presStyleCnt="16">
        <dgm:presLayoutVars>
          <dgm:bulletEnabled val="1"/>
        </dgm:presLayoutVars>
      </dgm:prSet>
      <dgm:spPr/>
    </dgm:pt>
    <dgm:pt modelId="{7D77D2C4-3DF1-A54B-9A2E-90DC28DC9688}" type="pres">
      <dgm:prSet presAssocID="{E1DF65AB-71E6-9741-834F-C4C8B8431F2B}" presName="Name13" presStyleLbl="parChTrans1D2" presStyleIdx="3" presStyleCnt="16"/>
      <dgm:spPr/>
    </dgm:pt>
    <dgm:pt modelId="{14743456-12A9-EE45-8D64-8B6C555D46E8}" type="pres">
      <dgm:prSet presAssocID="{CA5E63AE-DF1B-754A-A57B-EB1B20431195}" presName="childText" presStyleLbl="bgAcc1" presStyleIdx="3" presStyleCnt="16">
        <dgm:presLayoutVars>
          <dgm:bulletEnabled val="1"/>
        </dgm:presLayoutVars>
      </dgm:prSet>
      <dgm:spPr/>
    </dgm:pt>
    <dgm:pt modelId="{E039AD7E-6B6F-A843-8934-BEB8C5011CD2}" type="pres">
      <dgm:prSet presAssocID="{BDDB476F-F4DD-2246-8F87-EE4B53AF1B1C}" presName="root" presStyleCnt="0"/>
      <dgm:spPr/>
    </dgm:pt>
    <dgm:pt modelId="{2CA66B34-C594-864A-899D-8973317D50F6}" type="pres">
      <dgm:prSet presAssocID="{BDDB476F-F4DD-2246-8F87-EE4B53AF1B1C}" presName="rootComposite" presStyleCnt="0"/>
      <dgm:spPr/>
    </dgm:pt>
    <dgm:pt modelId="{BFE04FEF-6A78-FF48-A4E7-08DB1A7BC5B5}" type="pres">
      <dgm:prSet presAssocID="{BDDB476F-F4DD-2246-8F87-EE4B53AF1B1C}" presName="rootText" presStyleLbl="node1" presStyleIdx="1" presStyleCnt="4"/>
      <dgm:spPr/>
    </dgm:pt>
    <dgm:pt modelId="{ED0A72A0-64D9-784B-B4A3-7C57879AD818}" type="pres">
      <dgm:prSet presAssocID="{BDDB476F-F4DD-2246-8F87-EE4B53AF1B1C}" presName="rootConnector" presStyleLbl="node1" presStyleIdx="1" presStyleCnt="4"/>
      <dgm:spPr/>
    </dgm:pt>
    <dgm:pt modelId="{16F79780-5B77-E940-935D-3EC8718C3F7F}" type="pres">
      <dgm:prSet presAssocID="{BDDB476F-F4DD-2246-8F87-EE4B53AF1B1C}" presName="childShape" presStyleCnt="0"/>
      <dgm:spPr/>
    </dgm:pt>
    <dgm:pt modelId="{4F626661-1A77-C24E-B685-0A0CE55FF65B}" type="pres">
      <dgm:prSet presAssocID="{FF2086A4-7A26-EF44-A716-19546CE1A526}" presName="Name13" presStyleLbl="parChTrans1D2" presStyleIdx="4" presStyleCnt="16"/>
      <dgm:spPr/>
    </dgm:pt>
    <dgm:pt modelId="{7C66A41F-0140-2545-A9FF-6D654DE86722}" type="pres">
      <dgm:prSet presAssocID="{C810608C-9F50-F946-A146-8CD3F8F2556C}" presName="childText" presStyleLbl="bgAcc1" presStyleIdx="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6D8C3D-5090-9C4F-BF4D-95F1225F755B}" type="pres">
      <dgm:prSet presAssocID="{285ECB5D-E04A-D946-AEF7-FBA51C54E34F}" presName="Name13" presStyleLbl="parChTrans1D2" presStyleIdx="5" presStyleCnt="16"/>
      <dgm:spPr/>
    </dgm:pt>
    <dgm:pt modelId="{3C9FE9AF-105E-1348-BD1E-1AA33CCBE2A1}" type="pres">
      <dgm:prSet presAssocID="{7E2C364E-600E-3941-9790-DEC720ADDFC7}" presName="childText" presStyleLbl="bgAcc1" presStyleIdx="5" presStyleCnt="16">
        <dgm:presLayoutVars>
          <dgm:bulletEnabled val="1"/>
        </dgm:presLayoutVars>
      </dgm:prSet>
      <dgm:spPr/>
    </dgm:pt>
    <dgm:pt modelId="{BB5F6ACB-B39B-6D42-9E88-5114E714D762}" type="pres">
      <dgm:prSet presAssocID="{EE5FACF5-9566-734A-9EC6-AA1A0E5328B7}" presName="Name13" presStyleLbl="parChTrans1D2" presStyleIdx="6" presStyleCnt="16"/>
      <dgm:spPr/>
    </dgm:pt>
    <dgm:pt modelId="{21110B49-076D-0144-AFD8-7E4A90BF3286}" type="pres">
      <dgm:prSet presAssocID="{E7CFD3C9-A56E-2747-8262-656489357B83}" presName="childText" presStyleLbl="bgAcc1" presStyleIdx="6" presStyleCnt="16">
        <dgm:presLayoutVars>
          <dgm:bulletEnabled val="1"/>
        </dgm:presLayoutVars>
      </dgm:prSet>
      <dgm:spPr/>
    </dgm:pt>
    <dgm:pt modelId="{FBB7D083-A26D-884A-84E0-D3662A903173}" type="pres">
      <dgm:prSet presAssocID="{A124111F-ABF8-AE47-B80E-6FCA5A38C689}" presName="Name13" presStyleLbl="parChTrans1D2" presStyleIdx="7" presStyleCnt="16"/>
      <dgm:spPr/>
    </dgm:pt>
    <dgm:pt modelId="{87FFF7F8-6ABD-944A-AEE1-6DEBE27C78C6}" type="pres">
      <dgm:prSet presAssocID="{B35AAE38-EE7C-D745-A026-908DE144B67A}" presName="childText" presStyleLbl="bgAcc1" presStyleIdx="7" presStyleCnt="16">
        <dgm:presLayoutVars>
          <dgm:bulletEnabled val="1"/>
        </dgm:presLayoutVars>
      </dgm:prSet>
      <dgm:spPr/>
    </dgm:pt>
    <dgm:pt modelId="{DFC26DBD-E8E8-9B43-8F60-888DEB3686FF}" type="pres">
      <dgm:prSet presAssocID="{8FB09A28-B5B9-E945-A7D7-CAD23B12B610}" presName="root" presStyleCnt="0"/>
      <dgm:spPr/>
    </dgm:pt>
    <dgm:pt modelId="{584D3F87-3F9A-7446-BA32-3960B7E2314A}" type="pres">
      <dgm:prSet presAssocID="{8FB09A28-B5B9-E945-A7D7-CAD23B12B610}" presName="rootComposite" presStyleCnt="0"/>
      <dgm:spPr/>
    </dgm:pt>
    <dgm:pt modelId="{772825D5-3453-C44A-8DD0-B6509227D8DB}" type="pres">
      <dgm:prSet presAssocID="{8FB09A28-B5B9-E945-A7D7-CAD23B12B610}" presName="rootText" presStyleLbl="node1" presStyleIdx="2" presStyleCnt="4"/>
      <dgm:spPr/>
    </dgm:pt>
    <dgm:pt modelId="{A6C9360C-C642-5245-8D50-B4FF14D9E32F}" type="pres">
      <dgm:prSet presAssocID="{8FB09A28-B5B9-E945-A7D7-CAD23B12B610}" presName="rootConnector" presStyleLbl="node1" presStyleIdx="2" presStyleCnt="4"/>
      <dgm:spPr/>
    </dgm:pt>
    <dgm:pt modelId="{A6B8F61D-BBF9-A446-BBD5-26330DB0AD25}" type="pres">
      <dgm:prSet presAssocID="{8FB09A28-B5B9-E945-A7D7-CAD23B12B610}" presName="childShape" presStyleCnt="0"/>
      <dgm:spPr/>
    </dgm:pt>
    <dgm:pt modelId="{2E33B634-8BB9-BE46-930E-08317D7730B7}" type="pres">
      <dgm:prSet presAssocID="{0F671B53-C54B-5A4C-A4C0-5DB999A0B539}" presName="Name13" presStyleLbl="parChTrans1D2" presStyleIdx="8" presStyleCnt="16"/>
      <dgm:spPr/>
    </dgm:pt>
    <dgm:pt modelId="{9DB1FC2E-96AA-A840-92B9-2D2B1DFE682C}" type="pres">
      <dgm:prSet presAssocID="{D16093ED-E79D-BB4E-B26B-CCE7BD0711B0}" presName="childText" presStyleLbl="bgAcc1" presStyleIdx="8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E8964D-5895-254B-84CD-D3CF1086F110}" type="pres">
      <dgm:prSet presAssocID="{49F2C6D6-4237-3C40-9ED4-24452821ECB5}" presName="Name13" presStyleLbl="parChTrans1D2" presStyleIdx="9" presStyleCnt="16"/>
      <dgm:spPr/>
    </dgm:pt>
    <dgm:pt modelId="{636D00CE-7340-E143-8381-DFEC851F21C9}" type="pres">
      <dgm:prSet presAssocID="{E4A8C774-69A5-A148-8372-3A77E14AFBC7}" presName="childText" presStyleLbl="bgAcc1" presStyleIdx="9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B9440E-1CA7-EA4E-9C57-0C50F13FAAD2}" type="pres">
      <dgm:prSet presAssocID="{D365B82F-C253-D64A-9927-39B31598B2E6}" presName="Name13" presStyleLbl="parChTrans1D2" presStyleIdx="10" presStyleCnt="16"/>
      <dgm:spPr/>
    </dgm:pt>
    <dgm:pt modelId="{36831A86-A41A-5E4C-B590-7A47ECF2A88C}" type="pres">
      <dgm:prSet presAssocID="{948DC3F8-4902-6347-8111-1C0F2DD51D8A}" presName="childText" presStyleLbl="bgAcc1" presStyleIdx="10" presStyleCnt="16">
        <dgm:presLayoutVars>
          <dgm:bulletEnabled val="1"/>
        </dgm:presLayoutVars>
      </dgm:prSet>
      <dgm:spPr/>
    </dgm:pt>
    <dgm:pt modelId="{76AFB13B-E7F5-9D44-84F8-2CC4BCFF93EE}" type="pres">
      <dgm:prSet presAssocID="{63D2B533-324C-3045-86DD-FA17AB00C9FB}" presName="Name13" presStyleLbl="parChTrans1D2" presStyleIdx="11" presStyleCnt="16"/>
      <dgm:spPr/>
    </dgm:pt>
    <dgm:pt modelId="{53330718-62CB-7F43-9D59-A672E6255E7C}" type="pres">
      <dgm:prSet presAssocID="{6838E78B-DB7C-864A-8E79-23A4DCD6E2C8}" presName="childText" presStyleLbl="bgAcc1" presStyleIdx="11" presStyleCnt="16">
        <dgm:presLayoutVars>
          <dgm:bulletEnabled val="1"/>
        </dgm:presLayoutVars>
      </dgm:prSet>
      <dgm:spPr/>
    </dgm:pt>
    <dgm:pt modelId="{014D80E1-133D-1046-9A07-495CD2AE35C4}" type="pres">
      <dgm:prSet presAssocID="{4CFD0B92-D07D-EB48-A7C7-6AF3A1FC0B95}" presName="root" presStyleCnt="0"/>
      <dgm:spPr/>
    </dgm:pt>
    <dgm:pt modelId="{573C54F7-D44F-0F4D-9299-023814B62564}" type="pres">
      <dgm:prSet presAssocID="{4CFD0B92-D07D-EB48-A7C7-6AF3A1FC0B95}" presName="rootComposite" presStyleCnt="0"/>
      <dgm:spPr/>
    </dgm:pt>
    <dgm:pt modelId="{C5472DB1-7D4F-0248-8B6E-C16D80A96EFE}" type="pres">
      <dgm:prSet presAssocID="{4CFD0B92-D07D-EB48-A7C7-6AF3A1FC0B95}" presName="rootText" presStyleLbl="node1" presStyleIdx="3" presStyleCnt="4"/>
      <dgm:spPr/>
      <dgm:t>
        <a:bodyPr/>
        <a:lstStyle/>
        <a:p>
          <a:endParaRPr lang="zh-CN" altLang="en-US"/>
        </a:p>
      </dgm:t>
    </dgm:pt>
    <dgm:pt modelId="{6BE9BE7F-346F-A54D-9CB8-D8915013E4AD}" type="pres">
      <dgm:prSet presAssocID="{4CFD0B92-D07D-EB48-A7C7-6AF3A1FC0B95}" presName="rootConnector" presStyleLbl="node1" presStyleIdx="3" presStyleCnt="4"/>
      <dgm:spPr/>
    </dgm:pt>
    <dgm:pt modelId="{C0EBD885-2EFF-1045-88E3-53A8BADEC422}" type="pres">
      <dgm:prSet presAssocID="{4CFD0B92-D07D-EB48-A7C7-6AF3A1FC0B95}" presName="childShape" presStyleCnt="0"/>
      <dgm:spPr/>
    </dgm:pt>
    <dgm:pt modelId="{85CA4ABC-CD41-A145-87BC-E08ED7C111D4}" type="pres">
      <dgm:prSet presAssocID="{BD9E8CF0-B4D2-4146-BA52-278033E55761}" presName="Name13" presStyleLbl="parChTrans1D2" presStyleIdx="12" presStyleCnt="16"/>
      <dgm:spPr/>
    </dgm:pt>
    <dgm:pt modelId="{1A2D54FE-02F1-E448-898F-C6149C0B7EA7}" type="pres">
      <dgm:prSet presAssocID="{3451C924-4CF2-7E45-8397-2194088CC1E5}" presName="childText" presStyleLbl="bgAcc1" presStyleIdx="12" presStyleCnt="16">
        <dgm:presLayoutVars>
          <dgm:bulletEnabled val="1"/>
        </dgm:presLayoutVars>
      </dgm:prSet>
      <dgm:spPr/>
    </dgm:pt>
    <dgm:pt modelId="{F0831479-1FDB-3F45-9EE7-81B32C63413B}" type="pres">
      <dgm:prSet presAssocID="{EFA49550-B8ED-F145-86E2-E9A488EA253A}" presName="Name13" presStyleLbl="parChTrans1D2" presStyleIdx="13" presStyleCnt="16"/>
      <dgm:spPr/>
    </dgm:pt>
    <dgm:pt modelId="{9DB68377-6119-D142-8488-017D7D39BCE2}" type="pres">
      <dgm:prSet presAssocID="{B6F23C81-C08D-5D40-8F08-199710CFB167}" presName="childText" presStyleLbl="bgAcc1" presStyleIdx="13" presStyleCnt="16">
        <dgm:presLayoutVars>
          <dgm:bulletEnabled val="1"/>
        </dgm:presLayoutVars>
      </dgm:prSet>
      <dgm:spPr/>
    </dgm:pt>
    <dgm:pt modelId="{B4062033-C449-8245-AF52-F7C1FA6157C4}" type="pres">
      <dgm:prSet presAssocID="{A7B6C32A-4AD7-FF48-A669-504FCEFBFE1C}" presName="Name13" presStyleLbl="parChTrans1D2" presStyleIdx="14" presStyleCnt="16"/>
      <dgm:spPr/>
    </dgm:pt>
    <dgm:pt modelId="{89F644F6-C7ED-C64B-8F7E-2929793CF071}" type="pres">
      <dgm:prSet presAssocID="{1B77CB19-4D6B-4747-8387-FCF9726FF826}" presName="childText" presStyleLbl="bgAcc1" presStyleIdx="14" presStyleCnt="16">
        <dgm:presLayoutVars>
          <dgm:bulletEnabled val="1"/>
        </dgm:presLayoutVars>
      </dgm:prSet>
      <dgm:spPr/>
    </dgm:pt>
    <dgm:pt modelId="{A5F55D67-C3FA-A447-853A-CC76B6A54020}" type="pres">
      <dgm:prSet presAssocID="{A5C99963-1787-DA4C-8567-EEB9384132DB}" presName="Name13" presStyleLbl="parChTrans1D2" presStyleIdx="15" presStyleCnt="16"/>
      <dgm:spPr/>
    </dgm:pt>
    <dgm:pt modelId="{EBE2A8F4-3155-7D4F-9B9D-1D182C4631E0}" type="pres">
      <dgm:prSet presAssocID="{52F67019-16D9-DC41-A8BB-C37B595D6688}" presName="childText" presStyleLbl="bgAcc1" presStyleIdx="15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949FD6-D47E-C34D-88E7-48DA02B6BF02}" type="presOf" srcId="{E7CFD3C9-A56E-2747-8262-656489357B83}" destId="{21110B49-076D-0144-AFD8-7E4A90BF3286}" srcOrd="0" destOrd="0" presId="urn:microsoft.com/office/officeart/2005/8/layout/hierarchy3"/>
    <dgm:cxn modelId="{6B63DD77-48B4-664F-931F-54D6BEAF0CFB}" srcId="{4CFD0B92-D07D-EB48-A7C7-6AF3A1FC0B95}" destId="{52F67019-16D9-DC41-A8BB-C37B595D6688}" srcOrd="3" destOrd="0" parTransId="{A5C99963-1787-DA4C-8567-EEB9384132DB}" sibTransId="{9FD41B97-9794-824D-B998-B98DADA5AC52}"/>
    <dgm:cxn modelId="{CE2DE4FB-4451-6E4E-A3CE-A7FE59443677}" type="presOf" srcId="{4CFD0B92-D07D-EB48-A7C7-6AF3A1FC0B95}" destId="{C5472DB1-7D4F-0248-8B6E-C16D80A96EFE}" srcOrd="0" destOrd="0" presId="urn:microsoft.com/office/officeart/2005/8/layout/hierarchy3"/>
    <dgm:cxn modelId="{6CA60B46-7048-3340-A12C-6F048AD8EB22}" type="presOf" srcId="{948DC3F8-4902-6347-8111-1C0F2DD51D8A}" destId="{36831A86-A41A-5E4C-B590-7A47ECF2A88C}" srcOrd="0" destOrd="0" presId="urn:microsoft.com/office/officeart/2005/8/layout/hierarchy3"/>
    <dgm:cxn modelId="{8C395318-3BDA-E44A-BD5D-2A64DD8CC444}" srcId="{4CFD0B92-D07D-EB48-A7C7-6AF3A1FC0B95}" destId="{1B77CB19-4D6B-4747-8387-FCF9726FF826}" srcOrd="2" destOrd="0" parTransId="{A7B6C32A-4AD7-FF48-A669-504FCEFBFE1C}" sibTransId="{B8A544F2-07B7-F140-BE3B-8E758FF37EDC}"/>
    <dgm:cxn modelId="{C04104B6-4A93-2142-B572-EEF4680C0BA6}" srcId="{4CFD0B92-D07D-EB48-A7C7-6AF3A1FC0B95}" destId="{B6F23C81-C08D-5D40-8F08-199710CFB167}" srcOrd="1" destOrd="0" parTransId="{EFA49550-B8ED-F145-86E2-E9A488EA253A}" sibTransId="{5962EE2F-6635-204F-8F15-29325DB8C82F}"/>
    <dgm:cxn modelId="{885F304E-F4FE-D34E-B2F2-5C53B80F7142}" srcId="{4CFD0B92-D07D-EB48-A7C7-6AF3A1FC0B95}" destId="{3451C924-4CF2-7E45-8397-2194088CC1E5}" srcOrd="0" destOrd="0" parTransId="{BD9E8CF0-B4D2-4146-BA52-278033E55761}" sibTransId="{BA2A3D19-C31F-F84B-ABEC-A00F8A98304E}"/>
    <dgm:cxn modelId="{C4FC27BC-3C94-F74C-8572-00A9E383B633}" type="presOf" srcId="{63D2B533-324C-3045-86DD-FA17AB00C9FB}" destId="{76AFB13B-E7F5-9D44-84F8-2CC4BCFF93EE}" srcOrd="0" destOrd="0" presId="urn:microsoft.com/office/officeart/2005/8/layout/hierarchy3"/>
    <dgm:cxn modelId="{BC76D91F-55B4-7C4B-A8ED-EB362838B73B}" srcId="{2F19CDB5-45C9-B549-9220-BC9F90275E41}" destId="{41F6DFAB-E4D2-A34C-A3E3-6322D1BA7789}" srcOrd="0" destOrd="0" parTransId="{7A463C65-E1C9-C84F-A767-35B21A2F25ED}" sibTransId="{B022C486-16F7-7747-BCDA-7C8DAF8DBBDA}"/>
    <dgm:cxn modelId="{F9365F60-2E85-244C-B23C-FA7FD0F5F0B0}" type="presOf" srcId="{C810608C-9F50-F946-A146-8CD3F8F2556C}" destId="{7C66A41F-0140-2545-A9FF-6D654DE86722}" srcOrd="0" destOrd="0" presId="urn:microsoft.com/office/officeart/2005/8/layout/hierarchy3"/>
    <dgm:cxn modelId="{C19FD5B6-8B83-A641-97EA-A887E898E071}" type="presOf" srcId="{EE5FACF5-9566-734A-9EC6-AA1A0E5328B7}" destId="{BB5F6ACB-B39B-6D42-9E88-5114E714D762}" srcOrd="0" destOrd="0" presId="urn:microsoft.com/office/officeart/2005/8/layout/hierarchy3"/>
    <dgm:cxn modelId="{FABB94E3-2964-9E42-B929-669EF50EABC8}" type="presOf" srcId="{49F2C6D6-4237-3C40-9ED4-24452821ECB5}" destId="{43E8964D-5895-254B-84CD-D3CF1086F110}" srcOrd="0" destOrd="0" presId="urn:microsoft.com/office/officeart/2005/8/layout/hierarchy3"/>
    <dgm:cxn modelId="{9E7F6C01-5D22-A940-A5B1-46039397DE4D}" type="presOf" srcId="{7A463C65-E1C9-C84F-A767-35B21A2F25ED}" destId="{FCB629F0-7073-C547-B330-89861E99CADA}" srcOrd="0" destOrd="0" presId="urn:microsoft.com/office/officeart/2005/8/layout/hierarchy3"/>
    <dgm:cxn modelId="{E34C8F57-3F70-0E4C-9994-99D9E96131E5}" srcId="{6C72E28B-8908-254C-9FB2-2B8E6601196C}" destId="{4CFD0B92-D07D-EB48-A7C7-6AF3A1FC0B95}" srcOrd="3" destOrd="0" parTransId="{6746BE0E-64FA-024C-8059-16D1802711E8}" sibTransId="{9C45973D-831B-4A4C-A36C-71E49A63BC1A}"/>
    <dgm:cxn modelId="{70D39236-FCE7-9D4C-8571-B9552A379F24}" type="presOf" srcId="{7E2C364E-600E-3941-9790-DEC720ADDFC7}" destId="{3C9FE9AF-105E-1348-BD1E-1AA33CCBE2A1}" srcOrd="0" destOrd="0" presId="urn:microsoft.com/office/officeart/2005/8/layout/hierarchy3"/>
    <dgm:cxn modelId="{C5878D26-954C-774F-9823-DF24D98364C6}" type="presOf" srcId="{CA5E63AE-DF1B-754A-A57B-EB1B20431195}" destId="{14743456-12A9-EE45-8D64-8B6C555D46E8}" srcOrd="0" destOrd="0" presId="urn:microsoft.com/office/officeart/2005/8/layout/hierarchy3"/>
    <dgm:cxn modelId="{D0CFF496-42AE-A444-826B-3D21CF8B5042}" type="presOf" srcId="{A124111F-ABF8-AE47-B80E-6FCA5A38C689}" destId="{FBB7D083-A26D-884A-84E0-D3662A903173}" srcOrd="0" destOrd="0" presId="urn:microsoft.com/office/officeart/2005/8/layout/hierarchy3"/>
    <dgm:cxn modelId="{CC6581D8-B742-3842-A030-423D693AE96D}" type="presOf" srcId="{D16093ED-E79D-BB4E-B26B-CCE7BD0711B0}" destId="{9DB1FC2E-96AA-A840-92B9-2D2B1DFE682C}" srcOrd="0" destOrd="0" presId="urn:microsoft.com/office/officeart/2005/8/layout/hierarchy3"/>
    <dgm:cxn modelId="{B343A8EC-327F-AD4A-BF75-F7D2F3F994DD}" srcId="{8FB09A28-B5B9-E945-A7D7-CAD23B12B610}" destId="{6838E78B-DB7C-864A-8E79-23A4DCD6E2C8}" srcOrd="3" destOrd="0" parTransId="{63D2B533-324C-3045-86DD-FA17AB00C9FB}" sibTransId="{6A855387-E907-F447-8483-EEAE5E1D859A}"/>
    <dgm:cxn modelId="{CEC6A678-E18E-AF4B-8BE6-8421B2AF6D3D}" srcId="{2F19CDB5-45C9-B549-9220-BC9F90275E41}" destId="{CA5E63AE-DF1B-754A-A57B-EB1B20431195}" srcOrd="3" destOrd="0" parTransId="{E1DF65AB-71E6-9741-834F-C4C8B8431F2B}" sibTransId="{53A65DDC-A830-844D-AA2F-ADFF27070669}"/>
    <dgm:cxn modelId="{6B8A3E07-71DC-D844-846E-8ED6EBD8260A}" srcId="{BDDB476F-F4DD-2246-8F87-EE4B53AF1B1C}" destId="{B35AAE38-EE7C-D745-A026-908DE144B67A}" srcOrd="3" destOrd="0" parTransId="{A124111F-ABF8-AE47-B80E-6FCA5A38C689}" sibTransId="{38334D73-3CC0-4B48-B8C2-69E9E7BE618A}"/>
    <dgm:cxn modelId="{0465605A-52F4-574B-A450-6634AF442805}" type="presOf" srcId="{3451C924-4CF2-7E45-8397-2194088CC1E5}" destId="{1A2D54FE-02F1-E448-898F-C6149C0B7EA7}" srcOrd="0" destOrd="0" presId="urn:microsoft.com/office/officeart/2005/8/layout/hierarchy3"/>
    <dgm:cxn modelId="{AE0C5A01-1EDC-014C-A85D-38C707E506B0}" srcId="{2F19CDB5-45C9-B549-9220-BC9F90275E41}" destId="{0B0888F6-868D-4F4E-8762-CD55F086C1C8}" srcOrd="1" destOrd="0" parTransId="{1859E98F-E801-F34C-ACBD-F30525355A54}" sibTransId="{BCFD499B-9FE1-D048-9A4D-7B28736A6FDA}"/>
    <dgm:cxn modelId="{0F49F482-407C-AC47-BB6F-132ECFBADA36}" srcId="{8FB09A28-B5B9-E945-A7D7-CAD23B12B610}" destId="{948DC3F8-4902-6347-8111-1C0F2DD51D8A}" srcOrd="2" destOrd="0" parTransId="{D365B82F-C253-D64A-9927-39B31598B2E6}" sibTransId="{4EF7A175-7BF1-F54A-8EA7-BF78A5294FB1}"/>
    <dgm:cxn modelId="{4E2E7F22-3788-E147-9229-46467E042A04}" type="presOf" srcId="{B35AAE38-EE7C-D745-A026-908DE144B67A}" destId="{87FFF7F8-6ABD-944A-AEE1-6DEBE27C78C6}" srcOrd="0" destOrd="0" presId="urn:microsoft.com/office/officeart/2005/8/layout/hierarchy3"/>
    <dgm:cxn modelId="{691FEDE7-9C73-C449-AC90-1AD1D622B3FB}" type="presOf" srcId="{285ECB5D-E04A-D946-AEF7-FBA51C54E34F}" destId="{CD6D8C3D-5090-9C4F-BF4D-95F1225F755B}" srcOrd="0" destOrd="0" presId="urn:microsoft.com/office/officeart/2005/8/layout/hierarchy3"/>
    <dgm:cxn modelId="{17E90103-81D3-A648-B1D1-E3F4CC9D9E34}" srcId="{6C72E28B-8908-254C-9FB2-2B8E6601196C}" destId="{2F19CDB5-45C9-B549-9220-BC9F90275E41}" srcOrd="0" destOrd="0" parTransId="{7DE22568-007D-E940-AC76-D590E890C4C4}" sibTransId="{E53F2837-96B8-304A-AAE2-9896CC70EE81}"/>
    <dgm:cxn modelId="{1762F604-9F6C-D34F-A71F-410B5F828EA3}" type="presOf" srcId="{A7B6C32A-4AD7-FF48-A669-504FCEFBFE1C}" destId="{B4062033-C449-8245-AF52-F7C1FA6157C4}" srcOrd="0" destOrd="0" presId="urn:microsoft.com/office/officeart/2005/8/layout/hierarchy3"/>
    <dgm:cxn modelId="{64791FB0-AF43-0C48-9D0F-48EF557B01C6}" type="presOf" srcId="{41F6DFAB-E4D2-A34C-A3E3-6322D1BA7789}" destId="{3136E159-3C21-124E-9475-BC72E6ACBADD}" srcOrd="0" destOrd="0" presId="urn:microsoft.com/office/officeart/2005/8/layout/hierarchy3"/>
    <dgm:cxn modelId="{16E11FB6-74A3-FC40-A412-B2CF329B0612}" type="presOf" srcId="{E4A8C774-69A5-A148-8372-3A77E14AFBC7}" destId="{636D00CE-7340-E143-8381-DFEC851F21C9}" srcOrd="0" destOrd="0" presId="urn:microsoft.com/office/officeart/2005/8/layout/hierarchy3"/>
    <dgm:cxn modelId="{5D00B9DB-B9E9-C842-B4E2-6B24221FBB20}" type="presOf" srcId="{2F19CDB5-45C9-B549-9220-BC9F90275E41}" destId="{FFF29F56-9A55-0E40-AB2F-39FAA3675C77}" srcOrd="1" destOrd="0" presId="urn:microsoft.com/office/officeart/2005/8/layout/hierarchy3"/>
    <dgm:cxn modelId="{9F38632A-A90B-7246-A732-2CE1EC4CCCE4}" type="presOf" srcId="{0B0888F6-868D-4F4E-8762-CD55F086C1C8}" destId="{8042A574-7714-1044-8CCA-3D6F53A496C2}" srcOrd="0" destOrd="0" presId="urn:microsoft.com/office/officeart/2005/8/layout/hierarchy3"/>
    <dgm:cxn modelId="{80272DD0-D960-2C41-A9D0-6395A5C5E055}" srcId="{6C72E28B-8908-254C-9FB2-2B8E6601196C}" destId="{BDDB476F-F4DD-2246-8F87-EE4B53AF1B1C}" srcOrd="1" destOrd="0" parTransId="{46F08B1D-806B-E442-B7BF-182EA9440384}" sibTransId="{10ACE162-C315-4345-9AAE-4EDDFD01473C}"/>
    <dgm:cxn modelId="{AA8C2C68-C244-D44E-A43F-A270441DF097}" type="presOf" srcId="{A5C99963-1787-DA4C-8567-EEB9384132DB}" destId="{A5F55D67-C3FA-A447-853A-CC76B6A54020}" srcOrd="0" destOrd="0" presId="urn:microsoft.com/office/officeart/2005/8/layout/hierarchy3"/>
    <dgm:cxn modelId="{56C0D38D-EA0C-2447-A58C-C206D730A414}" type="presOf" srcId="{0F671B53-C54B-5A4C-A4C0-5DB999A0B539}" destId="{2E33B634-8BB9-BE46-930E-08317D7730B7}" srcOrd="0" destOrd="0" presId="urn:microsoft.com/office/officeart/2005/8/layout/hierarchy3"/>
    <dgm:cxn modelId="{48C86E93-8C7F-ED4A-BAC6-282807A73232}" type="presOf" srcId="{B6F23C81-C08D-5D40-8F08-199710CFB167}" destId="{9DB68377-6119-D142-8488-017D7D39BCE2}" srcOrd="0" destOrd="0" presId="urn:microsoft.com/office/officeart/2005/8/layout/hierarchy3"/>
    <dgm:cxn modelId="{1F3FFDB1-67AC-3C42-A692-8090C51B0E08}" srcId="{2F19CDB5-45C9-B549-9220-BC9F90275E41}" destId="{AAE11C29-9360-5943-BDB2-043DAF79DF0B}" srcOrd="2" destOrd="0" parTransId="{8FD5B000-40C7-184F-8DAD-004927296D77}" sibTransId="{994C6A5A-CBDB-D244-8EF0-EC290E852E2A}"/>
    <dgm:cxn modelId="{15964758-CA4F-5C4A-AA5C-3B2DE7EF6986}" type="presOf" srcId="{8FB09A28-B5B9-E945-A7D7-CAD23B12B610}" destId="{A6C9360C-C642-5245-8D50-B4FF14D9E32F}" srcOrd="1" destOrd="0" presId="urn:microsoft.com/office/officeart/2005/8/layout/hierarchy3"/>
    <dgm:cxn modelId="{F44641D7-24A8-CE4E-8C79-D963E352FDD0}" type="presOf" srcId="{1859E98F-E801-F34C-ACBD-F30525355A54}" destId="{AFD21B7C-B478-2945-95F0-EF35BC005AE8}" srcOrd="0" destOrd="0" presId="urn:microsoft.com/office/officeart/2005/8/layout/hierarchy3"/>
    <dgm:cxn modelId="{5AB47C7D-C8CB-B64B-850E-807C8ED009C0}" type="presOf" srcId="{D365B82F-C253-D64A-9927-39B31598B2E6}" destId="{BFB9440E-1CA7-EA4E-9C57-0C50F13FAAD2}" srcOrd="0" destOrd="0" presId="urn:microsoft.com/office/officeart/2005/8/layout/hierarchy3"/>
    <dgm:cxn modelId="{0B8C4B2C-0925-2641-B99E-BAA648CA9A23}" type="presOf" srcId="{6838E78B-DB7C-864A-8E79-23A4DCD6E2C8}" destId="{53330718-62CB-7F43-9D59-A672E6255E7C}" srcOrd="0" destOrd="0" presId="urn:microsoft.com/office/officeart/2005/8/layout/hierarchy3"/>
    <dgm:cxn modelId="{3C853F9C-18EE-3843-930A-8EB4ABD33BC2}" srcId="{BDDB476F-F4DD-2246-8F87-EE4B53AF1B1C}" destId="{C810608C-9F50-F946-A146-8CD3F8F2556C}" srcOrd="0" destOrd="0" parTransId="{FF2086A4-7A26-EF44-A716-19546CE1A526}" sibTransId="{16090144-783E-3D4E-BCFD-9B5BF961723D}"/>
    <dgm:cxn modelId="{0BE0416E-B5C9-154D-B3A2-7243BDC34655}" type="presOf" srcId="{BD9E8CF0-B4D2-4146-BA52-278033E55761}" destId="{85CA4ABC-CD41-A145-87BC-E08ED7C111D4}" srcOrd="0" destOrd="0" presId="urn:microsoft.com/office/officeart/2005/8/layout/hierarchy3"/>
    <dgm:cxn modelId="{2F62AB95-89F2-9645-9BF1-D10AC690E01E}" srcId="{BDDB476F-F4DD-2246-8F87-EE4B53AF1B1C}" destId="{7E2C364E-600E-3941-9790-DEC720ADDFC7}" srcOrd="1" destOrd="0" parTransId="{285ECB5D-E04A-D946-AEF7-FBA51C54E34F}" sibTransId="{F6C08BA9-0A7E-D74B-ABAC-35F6F9283B99}"/>
    <dgm:cxn modelId="{A43E916B-080A-884B-A609-9C93DC62D2DE}" srcId="{6C72E28B-8908-254C-9FB2-2B8E6601196C}" destId="{8FB09A28-B5B9-E945-A7D7-CAD23B12B610}" srcOrd="2" destOrd="0" parTransId="{BBC1A703-0F3D-404F-AE66-CDDED93316F5}" sibTransId="{88DBE5E0-4D42-4349-B9CD-5456F6E5B948}"/>
    <dgm:cxn modelId="{F8E7A3A2-2E6F-1B40-AC37-F7C4A85C616C}" type="presOf" srcId="{8FD5B000-40C7-184F-8DAD-004927296D77}" destId="{46730603-610A-C64D-A927-6F102B563ABF}" srcOrd="0" destOrd="0" presId="urn:microsoft.com/office/officeart/2005/8/layout/hierarchy3"/>
    <dgm:cxn modelId="{D415BF84-0108-594E-9C43-BE4147C6D9DF}" srcId="{BDDB476F-F4DD-2246-8F87-EE4B53AF1B1C}" destId="{E7CFD3C9-A56E-2747-8262-656489357B83}" srcOrd="2" destOrd="0" parTransId="{EE5FACF5-9566-734A-9EC6-AA1A0E5328B7}" sibTransId="{8C19BD88-A7EB-534A-A20B-68B073BB425C}"/>
    <dgm:cxn modelId="{61FA58F2-1C65-B541-A87E-FB36EA05CD6F}" type="presOf" srcId="{BDDB476F-F4DD-2246-8F87-EE4B53AF1B1C}" destId="{BFE04FEF-6A78-FF48-A4E7-08DB1A7BC5B5}" srcOrd="0" destOrd="0" presId="urn:microsoft.com/office/officeart/2005/8/layout/hierarchy3"/>
    <dgm:cxn modelId="{3887861B-B41E-4B46-ACF1-4591A3E15A08}" type="presOf" srcId="{E1DF65AB-71E6-9741-834F-C4C8B8431F2B}" destId="{7D77D2C4-3DF1-A54B-9A2E-90DC28DC9688}" srcOrd="0" destOrd="0" presId="urn:microsoft.com/office/officeart/2005/8/layout/hierarchy3"/>
    <dgm:cxn modelId="{0F813594-278F-E443-AF7E-544353A21388}" type="presOf" srcId="{2F19CDB5-45C9-B549-9220-BC9F90275E41}" destId="{9BFB979E-A1B6-C346-87E5-5F9724D408F6}" srcOrd="0" destOrd="0" presId="urn:microsoft.com/office/officeart/2005/8/layout/hierarchy3"/>
    <dgm:cxn modelId="{5583E6EF-CD0B-BB4C-B247-2BCC96A68170}" type="presOf" srcId="{6C72E28B-8908-254C-9FB2-2B8E6601196C}" destId="{F79FBA77-9B0F-DA41-8E1F-2217F7042C35}" srcOrd="0" destOrd="0" presId="urn:microsoft.com/office/officeart/2005/8/layout/hierarchy3"/>
    <dgm:cxn modelId="{E3F1638F-AC1A-054A-A7E9-9659DFFF63AE}" type="presOf" srcId="{EFA49550-B8ED-F145-86E2-E9A488EA253A}" destId="{F0831479-1FDB-3F45-9EE7-81B32C63413B}" srcOrd="0" destOrd="0" presId="urn:microsoft.com/office/officeart/2005/8/layout/hierarchy3"/>
    <dgm:cxn modelId="{961B926E-7AE7-DE41-87F6-D6A7A585E4EE}" srcId="{8FB09A28-B5B9-E945-A7D7-CAD23B12B610}" destId="{E4A8C774-69A5-A148-8372-3A77E14AFBC7}" srcOrd="1" destOrd="0" parTransId="{49F2C6D6-4237-3C40-9ED4-24452821ECB5}" sibTransId="{DC709474-8D65-CA4D-8068-2B02B1FCAD3E}"/>
    <dgm:cxn modelId="{386D7145-C437-EB46-90FD-95A7505B65D6}" type="presOf" srcId="{FF2086A4-7A26-EF44-A716-19546CE1A526}" destId="{4F626661-1A77-C24E-B685-0A0CE55FF65B}" srcOrd="0" destOrd="0" presId="urn:microsoft.com/office/officeart/2005/8/layout/hierarchy3"/>
    <dgm:cxn modelId="{80EC87C7-5B27-1542-A9D9-73653DC8A77B}" type="presOf" srcId="{BDDB476F-F4DD-2246-8F87-EE4B53AF1B1C}" destId="{ED0A72A0-64D9-784B-B4A3-7C57879AD818}" srcOrd="1" destOrd="0" presId="urn:microsoft.com/office/officeart/2005/8/layout/hierarchy3"/>
    <dgm:cxn modelId="{1D0E4F65-98C1-B345-8123-9B7F1F0FFCBE}" type="presOf" srcId="{AAE11C29-9360-5943-BDB2-043DAF79DF0B}" destId="{D5A3D1CB-AC04-4D47-8D9A-ADC9A0938071}" srcOrd="0" destOrd="0" presId="urn:microsoft.com/office/officeart/2005/8/layout/hierarchy3"/>
    <dgm:cxn modelId="{209C4884-1224-804A-990A-54E1F4957C2D}" srcId="{8FB09A28-B5B9-E945-A7D7-CAD23B12B610}" destId="{D16093ED-E79D-BB4E-B26B-CCE7BD0711B0}" srcOrd="0" destOrd="0" parTransId="{0F671B53-C54B-5A4C-A4C0-5DB999A0B539}" sibTransId="{F5436C70-42AB-8A43-AE48-A3F74F35B812}"/>
    <dgm:cxn modelId="{A574ACBF-2A0E-A348-B0DB-68FDF3F83CA4}" type="presOf" srcId="{1B77CB19-4D6B-4747-8387-FCF9726FF826}" destId="{89F644F6-C7ED-C64B-8F7E-2929793CF071}" srcOrd="0" destOrd="0" presId="urn:microsoft.com/office/officeart/2005/8/layout/hierarchy3"/>
    <dgm:cxn modelId="{423F0117-CFE6-274A-8CE4-FACD3749FCE1}" type="presOf" srcId="{4CFD0B92-D07D-EB48-A7C7-6AF3A1FC0B95}" destId="{6BE9BE7F-346F-A54D-9CB8-D8915013E4AD}" srcOrd="1" destOrd="0" presId="urn:microsoft.com/office/officeart/2005/8/layout/hierarchy3"/>
    <dgm:cxn modelId="{F61ACD23-6541-EF40-A5FB-FFC1D2921B8D}" type="presOf" srcId="{52F67019-16D9-DC41-A8BB-C37B595D6688}" destId="{EBE2A8F4-3155-7D4F-9B9D-1D182C4631E0}" srcOrd="0" destOrd="0" presId="urn:microsoft.com/office/officeart/2005/8/layout/hierarchy3"/>
    <dgm:cxn modelId="{3A97A62B-ECAC-4341-A562-085E4A67ABD2}" type="presOf" srcId="{8FB09A28-B5B9-E945-A7D7-CAD23B12B610}" destId="{772825D5-3453-C44A-8DD0-B6509227D8DB}" srcOrd="0" destOrd="0" presId="urn:microsoft.com/office/officeart/2005/8/layout/hierarchy3"/>
    <dgm:cxn modelId="{F61D64A8-E779-4240-98A6-E998958C52DB}" type="presParOf" srcId="{F79FBA77-9B0F-DA41-8E1F-2217F7042C35}" destId="{370F264E-6240-7A47-A4E7-E140A6BF1EF5}" srcOrd="0" destOrd="0" presId="urn:microsoft.com/office/officeart/2005/8/layout/hierarchy3"/>
    <dgm:cxn modelId="{C8409AEB-5762-C44C-A56D-AF6526F9415B}" type="presParOf" srcId="{370F264E-6240-7A47-A4E7-E140A6BF1EF5}" destId="{AFCE195F-83D6-AC42-A53A-E32A10E0C089}" srcOrd="0" destOrd="0" presId="urn:microsoft.com/office/officeart/2005/8/layout/hierarchy3"/>
    <dgm:cxn modelId="{1C611637-F3B8-134E-BCE0-3C477AEFE85E}" type="presParOf" srcId="{AFCE195F-83D6-AC42-A53A-E32A10E0C089}" destId="{9BFB979E-A1B6-C346-87E5-5F9724D408F6}" srcOrd="0" destOrd="0" presId="urn:microsoft.com/office/officeart/2005/8/layout/hierarchy3"/>
    <dgm:cxn modelId="{5C015828-3320-7745-A0E3-D1DFE50FC184}" type="presParOf" srcId="{AFCE195F-83D6-AC42-A53A-E32A10E0C089}" destId="{FFF29F56-9A55-0E40-AB2F-39FAA3675C77}" srcOrd="1" destOrd="0" presId="urn:microsoft.com/office/officeart/2005/8/layout/hierarchy3"/>
    <dgm:cxn modelId="{EE0AE1FD-EBF5-C444-A04E-1D3D99468756}" type="presParOf" srcId="{370F264E-6240-7A47-A4E7-E140A6BF1EF5}" destId="{2CC43D5F-2C7A-F94C-99F2-CC56B56E7887}" srcOrd="1" destOrd="0" presId="urn:microsoft.com/office/officeart/2005/8/layout/hierarchy3"/>
    <dgm:cxn modelId="{D05A6DD1-3D0E-FD42-8780-A2A2074E1A19}" type="presParOf" srcId="{2CC43D5F-2C7A-F94C-99F2-CC56B56E7887}" destId="{FCB629F0-7073-C547-B330-89861E99CADA}" srcOrd="0" destOrd="0" presId="urn:microsoft.com/office/officeart/2005/8/layout/hierarchy3"/>
    <dgm:cxn modelId="{5EED2488-513C-5E4C-BC4A-4DFCEA5B017D}" type="presParOf" srcId="{2CC43D5F-2C7A-F94C-99F2-CC56B56E7887}" destId="{3136E159-3C21-124E-9475-BC72E6ACBADD}" srcOrd="1" destOrd="0" presId="urn:microsoft.com/office/officeart/2005/8/layout/hierarchy3"/>
    <dgm:cxn modelId="{4F198C69-56E7-264F-AA49-A1B53A382FB4}" type="presParOf" srcId="{2CC43D5F-2C7A-F94C-99F2-CC56B56E7887}" destId="{AFD21B7C-B478-2945-95F0-EF35BC005AE8}" srcOrd="2" destOrd="0" presId="urn:microsoft.com/office/officeart/2005/8/layout/hierarchy3"/>
    <dgm:cxn modelId="{1F232657-42BE-AE4A-AD48-7474B7C0554D}" type="presParOf" srcId="{2CC43D5F-2C7A-F94C-99F2-CC56B56E7887}" destId="{8042A574-7714-1044-8CCA-3D6F53A496C2}" srcOrd="3" destOrd="0" presId="urn:microsoft.com/office/officeart/2005/8/layout/hierarchy3"/>
    <dgm:cxn modelId="{3C3C8803-3F90-6F4C-B60B-7C890FEC2F0D}" type="presParOf" srcId="{2CC43D5F-2C7A-F94C-99F2-CC56B56E7887}" destId="{46730603-610A-C64D-A927-6F102B563ABF}" srcOrd="4" destOrd="0" presId="urn:microsoft.com/office/officeart/2005/8/layout/hierarchy3"/>
    <dgm:cxn modelId="{E10A81ED-BF9C-094E-98DE-0F0D77D0758E}" type="presParOf" srcId="{2CC43D5F-2C7A-F94C-99F2-CC56B56E7887}" destId="{D5A3D1CB-AC04-4D47-8D9A-ADC9A0938071}" srcOrd="5" destOrd="0" presId="urn:microsoft.com/office/officeart/2005/8/layout/hierarchy3"/>
    <dgm:cxn modelId="{2B825369-41B7-CD43-8660-64ADCB64D3B6}" type="presParOf" srcId="{2CC43D5F-2C7A-F94C-99F2-CC56B56E7887}" destId="{7D77D2C4-3DF1-A54B-9A2E-90DC28DC9688}" srcOrd="6" destOrd="0" presId="urn:microsoft.com/office/officeart/2005/8/layout/hierarchy3"/>
    <dgm:cxn modelId="{651C5852-7BA3-0142-A9A7-79AEEC7D387E}" type="presParOf" srcId="{2CC43D5F-2C7A-F94C-99F2-CC56B56E7887}" destId="{14743456-12A9-EE45-8D64-8B6C555D46E8}" srcOrd="7" destOrd="0" presId="urn:microsoft.com/office/officeart/2005/8/layout/hierarchy3"/>
    <dgm:cxn modelId="{CC2B5C44-D996-8147-AF23-5F7FD5F2153F}" type="presParOf" srcId="{F79FBA77-9B0F-DA41-8E1F-2217F7042C35}" destId="{E039AD7E-6B6F-A843-8934-BEB8C5011CD2}" srcOrd="1" destOrd="0" presId="urn:microsoft.com/office/officeart/2005/8/layout/hierarchy3"/>
    <dgm:cxn modelId="{3A65EA47-D25E-5042-A136-BA186E9AD018}" type="presParOf" srcId="{E039AD7E-6B6F-A843-8934-BEB8C5011CD2}" destId="{2CA66B34-C594-864A-899D-8973317D50F6}" srcOrd="0" destOrd="0" presId="urn:microsoft.com/office/officeart/2005/8/layout/hierarchy3"/>
    <dgm:cxn modelId="{0AB1C302-44D2-184C-B5D3-EE7DA39A5A88}" type="presParOf" srcId="{2CA66B34-C594-864A-899D-8973317D50F6}" destId="{BFE04FEF-6A78-FF48-A4E7-08DB1A7BC5B5}" srcOrd="0" destOrd="0" presId="urn:microsoft.com/office/officeart/2005/8/layout/hierarchy3"/>
    <dgm:cxn modelId="{C049DA7B-62FB-4140-BF1D-667EABC2A84B}" type="presParOf" srcId="{2CA66B34-C594-864A-899D-8973317D50F6}" destId="{ED0A72A0-64D9-784B-B4A3-7C57879AD818}" srcOrd="1" destOrd="0" presId="urn:microsoft.com/office/officeart/2005/8/layout/hierarchy3"/>
    <dgm:cxn modelId="{CEEB17A3-AF90-1948-A54F-45D09C14B9A7}" type="presParOf" srcId="{E039AD7E-6B6F-A843-8934-BEB8C5011CD2}" destId="{16F79780-5B77-E940-935D-3EC8718C3F7F}" srcOrd="1" destOrd="0" presId="urn:microsoft.com/office/officeart/2005/8/layout/hierarchy3"/>
    <dgm:cxn modelId="{249DA31D-BA47-CA48-95A3-5850E5E217CA}" type="presParOf" srcId="{16F79780-5B77-E940-935D-3EC8718C3F7F}" destId="{4F626661-1A77-C24E-B685-0A0CE55FF65B}" srcOrd="0" destOrd="0" presId="urn:microsoft.com/office/officeart/2005/8/layout/hierarchy3"/>
    <dgm:cxn modelId="{033A91D3-2903-524E-AC58-27EF8773AB56}" type="presParOf" srcId="{16F79780-5B77-E940-935D-3EC8718C3F7F}" destId="{7C66A41F-0140-2545-A9FF-6D654DE86722}" srcOrd="1" destOrd="0" presId="urn:microsoft.com/office/officeart/2005/8/layout/hierarchy3"/>
    <dgm:cxn modelId="{713FAE0E-2B10-0F4D-8968-E40D9071503A}" type="presParOf" srcId="{16F79780-5B77-E940-935D-3EC8718C3F7F}" destId="{CD6D8C3D-5090-9C4F-BF4D-95F1225F755B}" srcOrd="2" destOrd="0" presId="urn:microsoft.com/office/officeart/2005/8/layout/hierarchy3"/>
    <dgm:cxn modelId="{A4BD80F7-D5FC-184E-9D2C-9C7E9DC7AAF9}" type="presParOf" srcId="{16F79780-5B77-E940-935D-3EC8718C3F7F}" destId="{3C9FE9AF-105E-1348-BD1E-1AA33CCBE2A1}" srcOrd="3" destOrd="0" presId="urn:microsoft.com/office/officeart/2005/8/layout/hierarchy3"/>
    <dgm:cxn modelId="{B141CADA-636A-984D-B579-1A24189E9CAC}" type="presParOf" srcId="{16F79780-5B77-E940-935D-3EC8718C3F7F}" destId="{BB5F6ACB-B39B-6D42-9E88-5114E714D762}" srcOrd="4" destOrd="0" presId="urn:microsoft.com/office/officeart/2005/8/layout/hierarchy3"/>
    <dgm:cxn modelId="{6579F3FC-5C00-7E40-A646-4C30462A3223}" type="presParOf" srcId="{16F79780-5B77-E940-935D-3EC8718C3F7F}" destId="{21110B49-076D-0144-AFD8-7E4A90BF3286}" srcOrd="5" destOrd="0" presId="urn:microsoft.com/office/officeart/2005/8/layout/hierarchy3"/>
    <dgm:cxn modelId="{264A051F-39DC-194A-8358-12C4EB5DAFDC}" type="presParOf" srcId="{16F79780-5B77-E940-935D-3EC8718C3F7F}" destId="{FBB7D083-A26D-884A-84E0-D3662A903173}" srcOrd="6" destOrd="0" presId="urn:microsoft.com/office/officeart/2005/8/layout/hierarchy3"/>
    <dgm:cxn modelId="{B8C0224C-F1E0-1A4F-B18C-B4B7F215C8B4}" type="presParOf" srcId="{16F79780-5B77-E940-935D-3EC8718C3F7F}" destId="{87FFF7F8-6ABD-944A-AEE1-6DEBE27C78C6}" srcOrd="7" destOrd="0" presId="urn:microsoft.com/office/officeart/2005/8/layout/hierarchy3"/>
    <dgm:cxn modelId="{77406188-E8F1-6D4C-B8BD-FAE464F4F3F5}" type="presParOf" srcId="{F79FBA77-9B0F-DA41-8E1F-2217F7042C35}" destId="{DFC26DBD-E8E8-9B43-8F60-888DEB3686FF}" srcOrd="2" destOrd="0" presId="urn:microsoft.com/office/officeart/2005/8/layout/hierarchy3"/>
    <dgm:cxn modelId="{FE9920BE-638E-1B41-BBE1-207E03207AB5}" type="presParOf" srcId="{DFC26DBD-E8E8-9B43-8F60-888DEB3686FF}" destId="{584D3F87-3F9A-7446-BA32-3960B7E2314A}" srcOrd="0" destOrd="0" presId="urn:microsoft.com/office/officeart/2005/8/layout/hierarchy3"/>
    <dgm:cxn modelId="{FF389BCC-66F3-6B4A-AEF7-B75B0CCA5CCF}" type="presParOf" srcId="{584D3F87-3F9A-7446-BA32-3960B7E2314A}" destId="{772825D5-3453-C44A-8DD0-B6509227D8DB}" srcOrd="0" destOrd="0" presId="urn:microsoft.com/office/officeart/2005/8/layout/hierarchy3"/>
    <dgm:cxn modelId="{6970FDCA-F38A-EE4E-8065-474ABF2292D0}" type="presParOf" srcId="{584D3F87-3F9A-7446-BA32-3960B7E2314A}" destId="{A6C9360C-C642-5245-8D50-B4FF14D9E32F}" srcOrd="1" destOrd="0" presId="urn:microsoft.com/office/officeart/2005/8/layout/hierarchy3"/>
    <dgm:cxn modelId="{5BEB37AB-4056-8B4F-B341-38A5F42FE224}" type="presParOf" srcId="{DFC26DBD-E8E8-9B43-8F60-888DEB3686FF}" destId="{A6B8F61D-BBF9-A446-BBD5-26330DB0AD25}" srcOrd="1" destOrd="0" presId="urn:microsoft.com/office/officeart/2005/8/layout/hierarchy3"/>
    <dgm:cxn modelId="{13C2621F-29B1-FC4C-95F6-A4F68DC72C6D}" type="presParOf" srcId="{A6B8F61D-BBF9-A446-BBD5-26330DB0AD25}" destId="{2E33B634-8BB9-BE46-930E-08317D7730B7}" srcOrd="0" destOrd="0" presId="urn:microsoft.com/office/officeart/2005/8/layout/hierarchy3"/>
    <dgm:cxn modelId="{D9052B9C-9833-1946-A2C6-7B855C33FE42}" type="presParOf" srcId="{A6B8F61D-BBF9-A446-BBD5-26330DB0AD25}" destId="{9DB1FC2E-96AA-A840-92B9-2D2B1DFE682C}" srcOrd="1" destOrd="0" presId="urn:microsoft.com/office/officeart/2005/8/layout/hierarchy3"/>
    <dgm:cxn modelId="{576758FD-4F1F-4049-97F8-6CB17D18D20E}" type="presParOf" srcId="{A6B8F61D-BBF9-A446-BBD5-26330DB0AD25}" destId="{43E8964D-5895-254B-84CD-D3CF1086F110}" srcOrd="2" destOrd="0" presId="urn:microsoft.com/office/officeart/2005/8/layout/hierarchy3"/>
    <dgm:cxn modelId="{0277B5AF-99F2-AC4B-A84D-5BEBB9331F2A}" type="presParOf" srcId="{A6B8F61D-BBF9-A446-BBD5-26330DB0AD25}" destId="{636D00CE-7340-E143-8381-DFEC851F21C9}" srcOrd="3" destOrd="0" presId="urn:microsoft.com/office/officeart/2005/8/layout/hierarchy3"/>
    <dgm:cxn modelId="{91A32F09-23B8-574D-9034-08D844F8FFB7}" type="presParOf" srcId="{A6B8F61D-BBF9-A446-BBD5-26330DB0AD25}" destId="{BFB9440E-1CA7-EA4E-9C57-0C50F13FAAD2}" srcOrd="4" destOrd="0" presId="urn:microsoft.com/office/officeart/2005/8/layout/hierarchy3"/>
    <dgm:cxn modelId="{579FF601-CEA4-D04E-9EE4-6947915FAF13}" type="presParOf" srcId="{A6B8F61D-BBF9-A446-BBD5-26330DB0AD25}" destId="{36831A86-A41A-5E4C-B590-7A47ECF2A88C}" srcOrd="5" destOrd="0" presId="urn:microsoft.com/office/officeart/2005/8/layout/hierarchy3"/>
    <dgm:cxn modelId="{4BCBE471-6DF8-4447-85C7-3D516DEB821D}" type="presParOf" srcId="{A6B8F61D-BBF9-A446-BBD5-26330DB0AD25}" destId="{76AFB13B-E7F5-9D44-84F8-2CC4BCFF93EE}" srcOrd="6" destOrd="0" presId="urn:microsoft.com/office/officeart/2005/8/layout/hierarchy3"/>
    <dgm:cxn modelId="{D01711AF-05E9-3644-962A-6AA2DCC71C85}" type="presParOf" srcId="{A6B8F61D-BBF9-A446-BBD5-26330DB0AD25}" destId="{53330718-62CB-7F43-9D59-A672E6255E7C}" srcOrd="7" destOrd="0" presId="urn:microsoft.com/office/officeart/2005/8/layout/hierarchy3"/>
    <dgm:cxn modelId="{4AD99B89-B2EF-3F4C-93B8-438512BF6AF5}" type="presParOf" srcId="{F79FBA77-9B0F-DA41-8E1F-2217F7042C35}" destId="{014D80E1-133D-1046-9A07-495CD2AE35C4}" srcOrd="3" destOrd="0" presId="urn:microsoft.com/office/officeart/2005/8/layout/hierarchy3"/>
    <dgm:cxn modelId="{DB3D6372-963B-9C42-8001-855B818161CB}" type="presParOf" srcId="{014D80E1-133D-1046-9A07-495CD2AE35C4}" destId="{573C54F7-D44F-0F4D-9299-023814B62564}" srcOrd="0" destOrd="0" presId="urn:microsoft.com/office/officeart/2005/8/layout/hierarchy3"/>
    <dgm:cxn modelId="{6651FFD3-75DA-E845-8FBE-63CF919854AD}" type="presParOf" srcId="{573C54F7-D44F-0F4D-9299-023814B62564}" destId="{C5472DB1-7D4F-0248-8B6E-C16D80A96EFE}" srcOrd="0" destOrd="0" presId="urn:microsoft.com/office/officeart/2005/8/layout/hierarchy3"/>
    <dgm:cxn modelId="{C32BB9F8-9D90-3943-9CE0-0FEBEF0A1858}" type="presParOf" srcId="{573C54F7-D44F-0F4D-9299-023814B62564}" destId="{6BE9BE7F-346F-A54D-9CB8-D8915013E4AD}" srcOrd="1" destOrd="0" presId="urn:microsoft.com/office/officeart/2005/8/layout/hierarchy3"/>
    <dgm:cxn modelId="{C1EC9719-ED5C-A14F-BF62-41F4B67B429A}" type="presParOf" srcId="{014D80E1-133D-1046-9A07-495CD2AE35C4}" destId="{C0EBD885-2EFF-1045-88E3-53A8BADEC422}" srcOrd="1" destOrd="0" presId="urn:microsoft.com/office/officeart/2005/8/layout/hierarchy3"/>
    <dgm:cxn modelId="{9857F069-3759-C94B-90DB-B8F8824ACFDD}" type="presParOf" srcId="{C0EBD885-2EFF-1045-88E3-53A8BADEC422}" destId="{85CA4ABC-CD41-A145-87BC-E08ED7C111D4}" srcOrd="0" destOrd="0" presId="urn:microsoft.com/office/officeart/2005/8/layout/hierarchy3"/>
    <dgm:cxn modelId="{27883F5F-9AB7-EE4E-9890-3A78CF1FCC36}" type="presParOf" srcId="{C0EBD885-2EFF-1045-88E3-53A8BADEC422}" destId="{1A2D54FE-02F1-E448-898F-C6149C0B7EA7}" srcOrd="1" destOrd="0" presId="urn:microsoft.com/office/officeart/2005/8/layout/hierarchy3"/>
    <dgm:cxn modelId="{E10E8398-1AD2-D94D-B4C4-CAA054772026}" type="presParOf" srcId="{C0EBD885-2EFF-1045-88E3-53A8BADEC422}" destId="{F0831479-1FDB-3F45-9EE7-81B32C63413B}" srcOrd="2" destOrd="0" presId="urn:microsoft.com/office/officeart/2005/8/layout/hierarchy3"/>
    <dgm:cxn modelId="{69A013D5-B064-A748-B5EE-9A95018AFC32}" type="presParOf" srcId="{C0EBD885-2EFF-1045-88E3-53A8BADEC422}" destId="{9DB68377-6119-D142-8488-017D7D39BCE2}" srcOrd="3" destOrd="0" presId="urn:microsoft.com/office/officeart/2005/8/layout/hierarchy3"/>
    <dgm:cxn modelId="{9061AEB6-AAB4-F849-803F-812BEB368787}" type="presParOf" srcId="{C0EBD885-2EFF-1045-88E3-53A8BADEC422}" destId="{B4062033-C449-8245-AF52-F7C1FA6157C4}" srcOrd="4" destOrd="0" presId="urn:microsoft.com/office/officeart/2005/8/layout/hierarchy3"/>
    <dgm:cxn modelId="{92E23CE8-96DD-E84F-9CC0-6468D0F96BBA}" type="presParOf" srcId="{C0EBD885-2EFF-1045-88E3-53A8BADEC422}" destId="{89F644F6-C7ED-C64B-8F7E-2929793CF071}" srcOrd="5" destOrd="0" presId="urn:microsoft.com/office/officeart/2005/8/layout/hierarchy3"/>
    <dgm:cxn modelId="{65C30BD6-0DF5-4147-97DC-EF3B20AEB46D}" type="presParOf" srcId="{C0EBD885-2EFF-1045-88E3-53A8BADEC422}" destId="{A5F55D67-C3FA-A447-853A-CC76B6A54020}" srcOrd="6" destOrd="0" presId="urn:microsoft.com/office/officeart/2005/8/layout/hierarchy3"/>
    <dgm:cxn modelId="{B5D3ADE7-0094-9D4E-8B36-AFD44DFDF6B4}" type="presParOf" srcId="{C0EBD885-2EFF-1045-88E3-53A8BADEC422}" destId="{EBE2A8F4-3155-7D4F-9B9D-1D182C4631E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0643966-4717-964A-AB4E-72C762809C4C}" type="doc">
      <dgm:prSet loTypeId="urn:microsoft.com/office/officeart/2005/8/layout/cycle1" loCatId="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64F1DC3-3927-594D-9E4C-0401037CD0AA}">
      <dgm:prSet phldrT="[文本]"/>
      <dgm:spPr/>
      <dgm:t>
        <a:bodyPr/>
        <a:lstStyle/>
        <a:p>
          <a:r>
            <a:rPr lang="zh-CN" altLang="en-US" dirty="0" smtClean="0"/>
            <a:t>运营</a:t>
          </a:r>
          <a:endParaRPr lang="zh-CN" altLang="en-US" dirty="0"/>
        </a:p>
      </dgm:t>
    </dgm:pt>
    <dgm:pt modelId="{711E3516-834E-4E4A-8B88-7857556EFC7C}" type="parTrans" cxnId="{B6FDDBB6-061D-4E49-B51F-0AE0EFAEF10B}">
      <dgm:prSet/>
      <dgm:spPr/>
      <dgm:t>
        <a:bodyPr/>
        <a:lstStyle/>
        <a:p>
          <a:endParaRPr lang="zh-CN" altLang="en-US"/>
        </a:p>
      </dgm:t>
    </dgm:pt>
    <dgm:pt modelId="{75F33C4E-AFBA-1D4D-8E52-7DEC87E554FF}" type="sibTrans" cxnId="{B6FDDBB6-061D-4E49-B51F-0AE0EFAEF10B}">
      <dgm:prSet/>
      <dgm:spPr/>
      <dgm:t>
        <a:bodyPr/>
        <a:lstStyle/>
        <a:p>
          <a:endParaRPr lang="zh-CN" altLang="en-US"/>
        </a:p>
      </dgm:t>
    </dgm:pt>
    <dgm:pt modelId="{CED33D20-7753-8949-8102-EAE594828B80}">
      <dgm:prSet phldrT="[文本]"/>
      <dgm:spPr/>
      <dgm:t>
        <a:bodyPr/>
        <a:lstStyle/>
        <a:p>
          <a:r>
            <a:rPr lang="zh-CN" altLang="en-US" dirty="0" smtClean="0"/>
            <a:t>产品</a:t>
          </a:r>
          <a:endParaRPr lang="zh-CN" altLang="en-US" dirty="0"/>
        </a:p>
      </dgm:t>
    </dgm:pt>
    <dgm:pt modelId="{7C489B42-D2B3-AB47-A1F2-61769020AB3E}" type="parTrans" cxnId="{7AD859D6-DD94-C34B-8316-0681F6E4A751}">
      <dgm:prSet/>
      <dgm:spPr/>
      <dgm:t>
        <a:bodyPr/>
        <a:lstStyle/>
        <a:p>
          <a:endParaRPr lang="zh-CN" altLang="en-US"/>
        </a:p>
      </dgm:t>
    </dgm:pt>
    <dgm:pt modelId="{C39F65FD-A87F-9243-AB37-6C7354455237}" type="sibTrans" cxnId="{7AD859D6-DD94-C34B-8316-0681F6E4A751}">
      <dgm:prSet/>
      <dgm:spPr/>
      <dgm:t>
        <a:bodyPr/>
        <a:lstStyle/>
        <a:p>
          <a:endParaRPr lang="zh-CN" altLang="en-US"/>
        </a:p>
      </dgm:t>
    </dgm:pt>
    <dgm:pt modelId="{F389B53A-EF6C-0F4C-BD2D-167C6EFDBFA2}">
      <dgm:prSet phldrT="[文本]"/>
      <dgm:spPr/>
      <dgm:t>
        <a:bodyPr/>
        <a:lstStyle/>
        <a:p>
          <a:r>
            <a:rPr lang="zh-CN" altLang="en-US" dirty="0" smtClean="0"/>
            <a:t>研发</a:t>
          </a:r>
          <a:endParaRPr lang="zh-CN" altLang="en-US" dirty="0"/>
        </a:p>
      </dgm:t>
    </dgm:pt>
    <dgm:pt modelId="{6EF511B2-5B3B-0E4E-A257-3CB1536B7F98}" type="parTrans" cxnId="{900E042F-62AC-2D4B-B1E2-E0ABADDE0C59}">
      <dgm:prSet/>
      <dgm:spPr/>
      <dgm:t>
        <a:bodyPr/>
        <a:lstStyle/>
        <a:p>
          <a:endParaRPr lang="zh-CN" altLang="en-US"/>
        </a:p>
      </dgm:t>
    </dgm:pt>
    <dgm:pt modelId="{7981E347-6FEC-A144-9AFD-76DA34A36270}" type="sibTrans" cxnId="{900E042F-62AC-2D4B-B1E2-E0ABADDE0C59}">
      <dgm:prSet/>
      <dgm:spPr/>
      <dgm:t>
        <a:bodyPr/>
        <a:lstStyle/>
        <a:p>
          <a:endParaRPr lang="zh-CN" altLang="en-US"/>
        </a:p>
      </dgm:t>
    </dgm:pt>
    <dgm:pt modelId="{1EF95549-B7B2-2342-AC18-0623703FDA64}">
      <dgm:prSet phldrT="[文本]"/>
      <dgm:spPr/>
      <dgm:t>
        <a:bodyPr/>
        <a:lstStyle/>
        <a:p>
          <a:r>
            <a:rPr lang="zh-CN" altLang="en-US" dirty="0" smtClean="0"/>
            <a:t>服务</a:t>
          </a:r>
          <a:endParaRPr lang="zh-CN" altLang="en-US" dirty="0"/>
        </a:p>
      </dgm:t>
    </dgm:pt>
    <dgm:pt modelId="{F311D059-9663-9D46-BB2F-57943D0A7701}" type="parTrans" cxnId="{F2DBB7A1-3FCB-5041-8385-2278D09EEBB3}">
      <dgm:prSet/>
      <dgm:spPr/>
      <dgm:t>
        <a:bodyPr/>
        <a:lstStyle/>
        <a:p>
          <a:endParaRPr lang="zh-CN" altLang="en-US"/>
        </a:p>
      </dgm:t>
    </dgm:pt>
    <dgm:pt modelId="{7B322CEF-2C86-9843-82E6-38027E8D604E}" type="sibTrans" cxnId="{F2DBB7A1-3FCB-5041-8385-2278D09EEBB3}">
      <dgm:prSet/>
      <dgm:spPr/>
      <dgm:t>
        <a:bodyPr/>
        <a:lstStyle/>
        <a:p>
          <a:endParaRPr lang="zh-CN" altLang="en-US"/>
        </a:p>
      </dgm:t>
    </dgm:pt>
    <dgm:pt modelId="{B1F5F432-4607-3241-900C-02E66E2C1370}" type="pres">
      <dgm:prSet presAssocID="{00643966-4717-964A-AB4E-72C762809C4C}" presName="cycle" presStyleCnt="0">
        <dgm:presLayoutVars>
          <dgm:dir/>
          <dgm:resizeHandles val="exact"/>
        </dgm:presLayoutVars>
      </dgm:prSet>
      <dgm:spPr/>
    </dgm:pt>
    <dgm:pt modelId="{E590DC3D-EF27-2349-B5FD-18E0DEB3F21D}" type="pres">
      <dgm:prSet presAssocID="{C64F1DC3-3927-594D-9E4C-0401037CD0AA}" presName="dummy" presStyleCnt="0"/>
      <dgm:spPr/>
    </dgm:pt>
    <dgm:pt modelId="{BAA1911C-1841-DC4E-AB8A-06AC2675CBC6}" type="pres">
      <dgm:prSet presAssocID="{C64F1DC3-3927-594D-9E4C-0401037CD0AA}" presName="node" presStyleLbl="revTx" presStyleIdx="0" presStyleCnt="4">
        <dgm:presLayoutVars>
          <dgm:bulletEnabled val="1"/>
        </dgm:presLayoutVars>
      </dgm:prSet>
      <dgm:spPr/>
    </dgm:pt>
    <dgm:pt modelId="{39553346-6453-AC4F-B3BB-B4A30475E942}" type="pres">
      <dgm:prSet presAssocID="{75F33C4E-AFBA-1D4D-8E52-7DEC87E554FF}" presName="sibTrans" presStyleLbl="node1" presStyleIdx="0" presStyleCnt="4"/>
      <dgm:spPr/>
    </dgm:pt>
    <dgm:pt modelId="{90669BDD-61B9-4F4A-9CC7-51304663BB1E}" type="pres">
      <dgm:prSet presAssocID="{CED33D20-7753-8949-8102-EAE594828B80}" presName="dummy" presStyleCnt="0"/>
      <dgm:spPr/>
    </dgm:pt>
    <dgm:pt modelId="{4A77BA24-565E-4F42-A588-208632FBF591}" type="pres">
      <dgm:prSet presAssocID="{CED33D20-7753-8949-8102-EAE594828B80}" presName="node" presStyleLbl="revTx" presStyleIdx="1" presStyleCnt="4">
        <dgm:presLayoutVars>
          <dgm:bulletEnabled val="1"/>
        </dgm:presLayoutVars>
      </dgm:prSet>
      <dgm:spPr/>
    </dgm:pt>
    <dgm:pt modelId="{E06496B3-0E68-2A4F-ACAC-702CBC3D5925}" type="pres">
      <dgm:prSet presAssocID="{C39F65FD-A87F-9243-AB37-6C7354455237}" presName="sibTrans" presStyleLbl="node1" presStyleIdx="1" presStyleCnt="4"/>
      <dgm:spPr/>
    </dgm:pt>
    <dgm:pt modelId="{D09FDB33-FC84-A342-B1DE-A3F414BAAE3F}" type="pres">
      <dgm:prSet presAssocID="{F389B53A-EF6C-0F4C-BD2D-167C6EFDBFA2}" presName="dummy" presStyleCnt="0"/>
      <dgm:spPr/>
    </dgm:pt>
    <dgm:pt modelId="{048E10D8-419B-1945-974E-FEF5D3DBE107}" type="pres">
      <dgm:prSet presAssocID="{F389B53A-EF6C-0F4C-BD2D-167C6EFDBFA2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45DC44-7A94-2C49-AE13-7D02BBA2DA4A}" type="pres">
      <dgm:prSet presAssocID="{7981E347-6FEC-A144-9AFD-76DA34A36270}" presName="sibTrans" presStyleLbl="node1" presStyleIdx="2" presStyleCnt="4"/>
      <dgm:spPr/>
    </dgm:pt>
    <dgm:pt modelId="{77F7EDA8-2929-0049-BB9D-FFB15921C916}" type="pres">
      <dgm:prSet presAssocID="{1EF95549-B7B2-2342-AC18-0623703FDA64}" presName="dummy" presStyleCnt="0"/>
      <dgm:spPr/>
    </dgm:pt>
    <dgm:pt modelId="{53E8A8F6-88A7-CB4C-B840-8107366C3820}" type="pres">
      <dgm:prSet presAssocID="{1EF95549-B7B2-2342-AC18-0623703FDA64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5FABE6-3236-FE4D-9F97-C45DE2464F28}" type="pres">
      <dgm:prSet presAssocID="{7B322CEF-2C86-9843-82E6-38027E8D604E}" presName="sibTrans" presStyleLbl="node1" presStyleIdx="3" presStyleCnt="4"/>
      <dgm:spPr/>
    </dgm:pt>
  </dgm:ptLst>
  <dgm:cxnLst>
    <dgm:cxn modelId="{5580E875-FF4A-3249-9845-AC8EBD1E5A83}" type="presOf" srcId="{CED33D20-7753-8949-8102-EAE594828B80}" destId="{4A77BA24-565E-4F42-A588-208632FBF591}" srcOrd="0" destOrd="0" presId="urn:microsoft.com/office/officeart/2005/8/layout/cycle1"/>
    <dgm:cxn modelId="{89C6D3D5-CC57-634C-AD88-AF745D3C847F}" type="presOf" srcId="{75F33C4E-AFBA-1D4D-8E52-7DEC87E554FF}" destId="{39553346-6453-AC4F-B3BB-B4A30475E942}" srcOrd="0" destOrd="0" presId="urn:microsoft.com/office/officeart/2005/8/layout/cycle1"/>
    <dgm:cxn modelId="{136A8AB6-7E81-D84C-A244-EC7B917131C4}" type="presOf" srcId="{F389B53A-EF6C-0F4C-BD2D-167C6EFDBFA2}" destId="{048E10D8-419B-1945-974E-FEF5D3DBE107}" srcOrd="0" destOrd="0" presId="urn:microsoft.com/office/officeart/2005/8/layout/cycle1"/>
    <dgm:cxn modelId="{AF2DECED-124C-1247-85FA-E50075C28BE4}" type="presOf" srcId="{C64F1DC3-3927-594D-9E4C-0401037CD0AA}" destId="{BAA1911C-1841-DC4E-AB8A-06AC2675CBC6}" srcOrd="0" destOrd="0" presId="urn:microsoft.com/office/officeart/2005/8/layout/cycle1"/>
    <dgm:cxn modelId="{7AD859D6-DD94-C34B-8316-0681F6E4A751}" srcId="{00643966-4717-964A-AB4E-72C762809C4C}" destId="{CED33D20-7753-8949-8102-EAE594828B80}" srcOrd="1" destOrd="0" parTransId="{7C489B42-D2B3-AB47-A1F2-61769020AB3E}" sibTransId="{C39F65FD-A87F-9243-AB37-6C7354455237}"/>
    <dgm:cxn modelId="{5A9DA4DA-9BE3-3F4E-923B-7E5497299A9D}" type="presOf" srcId="{7981E347-6FEC-A144-9AFD-76DA34A36270}" destId="{CB45DC44-7A94-2C49-AE13-7D02BBA2DA4A}" srcOrd="0" destOrd="0" presId="urn:microsoft.com/office/officeart/2005/8/layout/cycle1"/>
    <dgm:cxn modelId="{900E042F-62AC-2D4B-B1E2-E0ABADDE0C59}" srcId="{00643966-4717-964A-AB4E-72C762809C4C}" destId="{F389B53A-EF6C-0F4C-BD2D-167C6EFDBFA2}" srcOrd="2" destOrd="0" parTransId="{6EF511B2-5B3B-0E4E-A257-3CB1536B7F98}" sibTransId="{7981E347-6FEC-A144-9AFD-76DA34A36270}"/>
    <dgm:cxn modelId="{9CE374A5-AC4E-7D4C-A0DC-84A546D8A236}" type="presOf" srcId="{00643966-4717-964A-AB4E-72C762809C4C}" destId="{B1F5F432-4607-3241-900C-02E66E2C1370}" srcOrd="0" destOrd="0" presId="urn:microsoft.com/office/officeart/2005/8/layout/cycle1"/>
    <dgm:cxn modelId="{F2DBB7A1-3FCB-5041-8385-2278D09EEBB3}" srcId="{00643966-4717-964A-AB4E-72C762809C4C}" destId="{1EF95549-B7B2-2342-AC18-0623703FDA64}" srcOrd="3" destOrd="0" parTransId="{F311D059-9663-9D46-BB2F-57943D0A7701}" sibTransId="{7B322CEF-2C86-9843-82E6-38027E8D604E}"/>
    <dgm:cxn modelId="{93A56B9B-CCDE-364B-9C76-09D4D0873F65}" type="presOf" srcId="{7B322CEF-2C86-9843-82E6-38027E8D604E}" destId="{4F5FABE6-3236-FE4D-9F97-C45DE2464F28}" srcOrd="0" destOrd="0" presId="urn:microsoft.com/office/officeart/2005/8/layout/cycle1"/>
    <dgm:cxn modelId="{B6FDDBB6-061D-4E49-B51F-0AE0EFAEF10B}" srcId="{00643966-4717-964A-AB4E-72C762809C4C}" destId="{C64F1DC3-3927-594D-9E4C-0401037CD0AA}" srcOrd="0" destOrd="0" parTransId="{711E3516-834E-4E4A-8B88-7857556EFC7C}" sibTransId="{75F33C4E-AFBA-1D4D-8E52-7DEC87E554FF}"/>
    <dgm:cxn modelId="{A0B7A507-B280-0440-AB39-E5257E1D1877}" type="presOf" srcId="{1EF95549-B7B2-2342-AC18-0623703FDA64}" destId="{53E8A8F6-88A7-CB4C-B840-8107366C3820}" srcOrd="0" destOrd="0" presId="urn:microsoft.com/office/officeart/2005/8/layout/cycle1"/>
    <dgm:cxn modelId="{607C7E03-395E-0C42-A891-6342847F1A81}" type="presOf" srcId="{C39F65FD-A87F-9243-AB37-6C7354455237}" destId="{E06496B3-0E68-2A4F-ACAC-702CBC3D5925}" srcOrd="0" destOrd="0" presId="urn:microsoft.com/office/officeart/2005/8/layout/cycle1"/>
    <dgm:cxn modelId="{0ECD443A-855B-0042-995C-E23739B1F0AC}" type="presParOf" srcId="{B1F5F432-4607-3241-900C-02E66E2C1370}" destId="{E590DC3D-EF27-2349-B5FD-18E0DEB3F21D}" srcOrd="0" destOrd="0" presId="urn:microsoft.com/office/officeart/2005/8/layout/cycle1"/>
    <dgm:cxn modelId="{80651CC3-A365-1645-B947-E14057B5F20B}" type="presParOf" srcId="{B1F5F432-4607-3241-900C-02E66E2C1370}" destId="{BAA1911C-1841-DC4E-AB8A-06AC2675CBC6}" srcOrd="1" destOrd="0" presId="urn:microsoft.com/office/officeart/2005/8/layout/cycle1"/>
    <dgm:cxn modelId="{BE1A7402-C15D-C64F-B5A9-24F234ED8271}" type="presParOf" srcId="{B1F5F432-4607-3241-900C-02E66E2C1370}" destId="{39553346-6453-AC4F-B3BB-B4A30475E942}" srcOrd="2" destOrd="0" presId="urn:microsoft.com/office/officeart/2005/8/layout/cycle1"/>
    <dgm:cxn modelId="{BE2E3997-045E-A046-8F7C-FDB1CBD7DC13}" type="presParOf" srcId="{B1F5F432-4607-3241-900C-02E66E2C1370}" destId="{90669BDD-61B9-4F4A-9CC7-51304663BB1E}" srcOrd="3" destOrd="0" presId="urn:microsoft.com/office/officeart/2005/8/layout/cycle1"/>
    <dgm:cxn modelId="{38CB2672-0812-064E-9D73-839B70A41ADA}" type="presParOf" srcId="{B1F5F432-4607-3241-900C-02E66E2C1370}" destId="{4A77BA24-565E-4F42-A588-208632FBF591}" srcOrd="4" destOrd="0" presId="urn:microsoft.com/office/officeart/2005/8/layout/cycle1"/>
    <dgm:cxn modelId="{573D2904-1C52-0F46-9FE6-2217A3833EC9}" type="presParOf" srcId="{B1F5F432-4607-3241-900C-02E66E2C1370}" destId="{E06496B3-0E68-2A4F-ACAC-702CBC3D5925}" srcOrd="5" destOrd="0" presId="urn:microsoft.com/office/officeart/2005/8/layout/cycle1"/>
    <dgm:cxn modelId="{FFF90729-CD5D-D644-88FA-44A6274DEB52}" type="presParOf" srcId="{B1F5F432-4607-3241-900C-02E66E2C1370}" destId="{D09FDB33-FC84-A342-B1DE-A3F414BAAE3F}" srcOrd="6" destOrd="0" presId="urn:microsoft.com/office/officeart/2005/8/layout/cycle1"/>
    <dgm:cxn modelId="{90408E1A-F96E-444C-90D8-858DF627CFD5}" type="presParOf" srcId="{B1F5F432-4607-3241-900C-02E66E2C1370}" destId="{048E10D8-419B-1945-974E-FEF5D3DBE107}" srcOrd="7" destOrd="0" presId="urn:microsoft.com/office/officeart/2005/8/layout/cycle1"/>
    <dgm:cxn modelId="{65F73E09-DBE7-3B42-AFD6-6FC3D5BA6E55}" type="presParOf" srcId="{B1F5F432-4607-3241-900C-02E66E2C1370}" destId="{CB45DC44-7A94-2C49-AE13-7D02BBA2DA4A}" srcOrd="8" destOrd="0" presId="urn:microsoft.com/office/officeart/2005/8/layout/cycle1"/>
    <dgm:cxn modelId="{BE6ABF5D-7296-004A-AFA3-2EF770504694}" type="presParOf" srcId="{B1F5F432-4607-3241-900C-02E66E2C1370}" destId="{77F7EDA8-2929-0049-BB9D-FFB15921C916}" srcOrd="9" destOrd="0" presId="urn:microsoft.com/office/officeart/2005/8/layout/cycle1"/>
    <dgm:cxn modelId="{701FAD07-6395-B049-BA1D-FAAB7A55EC88}" type="presParOf" srcId="{B1F5F432-4607-3241-900C-02E66E2C1370}" destId="{53E8A8F6-88A7-CB4C-B840-8107366C3820}" srcOrd="10" destOrd="0" presId="urn:microsoft.com/office/officeart/2005/8/layout/cycle1"/>
    <dgm:cxn modelId="{B14CBE31-3702-934B-A326-45A065432DBB}" type="presParOf" srcId="{B1F5F432-4607-3241-900C-02E66E2C1370}" destId="{4F5FABE6-3236-FE4D-9F97-C45DE2464F28}" srcOrd="11" destOrd="0" presId="urn:microsoft.com/office/officeart/2005/8/layout/cycle1"/>
  </dgm:cxnLst>
  <dgm:bg>
    <a:solidFill>
      <a:srgbClr val="F2F2F2">
        <a:alpha val="69804"/>
      </a:srgbClr>
    </a:solidFill>
  </dgm:bg>
  <dgm:whole>
    <a:ln>
      <a:solidFill>
        <a:schemeClr val="tx1">
          <a:lumMod val="50000"/>
          <a:lumOff val="50000"/>
        </a:schemeClr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701F933-30B8-3548-8823-5F63FCA6E981}" type="doc">
      <dgm:prSet loTypeId="urn:microsoft.com/office/officeart/2005/8/layout/gear1" loCatId="" qsTypeId="urn:microsoft.com/office/officeart/2005/8/quickstyle/simple4" qsCatId="simple" csTypeId="urn:microsoft.com/office/officeart/2005/8/colors/accent3_2" csCatId="accent3" phldr="1"/>
      <dgm:spPr/>
    </dgm:pt>
    <dgm:pt modelId="{BF0DB869-8829-6649-A49D-3DEEC968D5E0}">
      <dgm:prSet phldrT="[文本]"/>
      <dgm:spPr/>
      <dgm:t>
        <a:bodyPr/>
        <a:lstStyle/>
        <a:p>
          <a:endParaRPr lang="zh-CN" altLang="en-US" dirty="0"/>
        </a:p>
      </dgm:t>
    </dgm:pt>
    <dgm:pt modelId="{52ECA1ED-93A2-B743-8B88-A5E4A3476182}" type="parTrans" cxnId="{272E9FAB-AAC4-EE4E-964B-894B7E9CC3C1}">
      <dgm:prSet/>
      <dgm:spPr/>
      <dgm:t>
        <a:bodyPr/>
        <a:lstStyle/>
        <a:p>
          <a:endParaRPr lang="zh-CN" altLang="en-US"/>
        </a:p>
      </dgm:t>
    </dgm:pt>
    <dgm:pt modelId="{054E5ADD-35DA-3541-8DBC-AF9DB8A965D5}" type="sibTrans" cxnId="{272E9FAB-AAC4-EE4E-964B-894B7E9CC3C1}">
      <dgm:prSet/>
      <dgm:spPr/>
      <dgm:t>
        <a:bodyPr/>
        <a:lstStyle/>
        <a:p>
          <a:endParaRPr lang="zh-CN" altLang="en-US"/>
        </a:p>
      </dgm:t>
    </dgm:pt>
    <dgm:pt modelId="{0A71892C-B786-534E-BB31-EEB15AB2FB5D}">
      <dgm:prSet phldrT="[文本]" phldr="1"/>
      <dgm:spPr/>
      <dgm:t>
        <a:bodyPr/>
        <a:lstStyle/>
        <a:p>
          <a:endParaRPr lang="zh-CN" altLang="en-US" dirty="0"/>
        </a:p>
      </dgm:t>
    </dgm:pt>
    <dgm:pt modelId="{A8902775-B945-1E46-B5E9-C523A0963FFC}" type="parTrans" cxnId="{11C37045-0B44-6749-9921-94660E311895}">
      <dgm:prSet/>
      <dgm:spPr/>
      <dgm:t>
        <a:bodyPr/>
        <a:lstStyle/>
        <a:p>
          <a:endParaRPr lang="zh-CN" altLang="en-US"/>
        </a:p>
      </dgm:t>
    </dgm:pt>
    <dgm:pt modelId="{2EB1E90E-B0CB-5E4E-BA89-E2FC3CF99226}" type="sibTrans" cxnId="{11C37045-0B44-6749-9921-94660E311895}">
      <dgm:prSet/>
      <dgm:spPr/>
      <dgm:t>
        <a:bodyPr/>
        <a:lstStyle/>
        <a:p>
          <a:endParaRPr lang="zh-CN" altLang="en-US"/>
        </a:p>
      </dgm:t>
    </dgm:pt>
    <dgm:pt modelId="{FE678833-1A10-F642-AF93-AF07EB87D46A}">
      <dgm:prSet phldrT="[文本]" phldr="1"/>
      <dgm:spPr/>
      <dgm:t>
        <a:bodyPr/>
        <a:lstStyle/>
        <a:p>
          <a:endParaRPr lang="zh-CN" altLang="en-US" dirty="0"/>
        </a:p>
      </dgm:t>
    </dgm:pt>
    <dgm:pt modelId="{80DCAD96-B11A-C545-9EF3-B91CC8943A69}" type="parTrans" cxnId="{344DBCCF-1C15-3C4F-859F-6B45D9E289C2}">
      <dgm:prSet/>
      <dgm:spPr/>
      <dgm:t>
        <a:bodyPr/>
        <a:lstStyle/>
        <a:p>
          <a:endParaRPr lang="zh-CN" altLang="en-US"/>
        </a:p>
      </dgm:t>
    </dgm:pt>
    <dgm:pt modelId="{71C90BDB-2A70-5043-BC16-6953AD32364A}" type="sibTrans" cxnId="{344DBCCF-1C15-3C4F-859F-6B45D9E289C2}">
      <dgm:prSet/>
      <dgm:spPr/>
      <dgm:t>
        <a:bodyPr/>
        <a:lstStyle/>
        <a:p>
          <a:endParaRPr lang="zh-CN" altLang="en-US"/>
        </a:p>
      </dgm:t>
    </dgm:pt>
    <dgm:pt modelId="{787AD3A5-8327-3945-87D4-CD264EF9CCBD}" type="pres">
      <dgm:prSet presAssocID="{8701F933-30B8-3548-8823-5F63FCA6E98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CA36A22-CE75-B543-A0A2-4FCCEDCB8825}" type="pres">
      <dgm:prSet presAssocID="{BF0DB869-8829-6649-A49D-3DEEC968D5E0}" presName="gear1" presStyleLbl="node1" presStyleIdx="0" presStyleCnt="3">
        <dgm:presLayoutVars>
          <dgm:chMax val="1"/>
          <dgm:bulletEnabled val="1"/>
        </dgm:presLayoutVars>
      </dgm:prSet>
      <dgm:spPr/>
    </dgm:pt>
    <dgm:pt modelId="{16B52721-3584-5A4E-81FA-74211925A0D0}" type="pres">
      <dgm:prSet presAssocID="{BF0DB869-8829-6649-A49D-3DEEC968D5E0}" presName="gear1srcNode" presStyleLbl="node1" presStyleIdx="0" presStyleCnt="3"/>
      <dgm:spPr/>
    </dgm:pt>
    <dgm:pt modelId="{6B918C9D-2DF5-D241-8993-BF7FC1794C89}" type="pres">
      <dgm:prSet presAssocID="{BF0DB869-8829-6649-A49D-3DEEC968D5E0}" presName="gear1dstNode" presStyleLbl="node1" presStyleIdx="0" presStyleCnt="3"/>
      <dgm:spPr/>
    </dgm:pt>
    <dgm:pt modelId="{7F4DAA85-E577-B244-BD0B-FBC09449A250}" type="pres">
      <dgm:prSet presAssocID="{0A71892C-B786-534E-BB31-EEB15AB2FB5D}" presName="gear2" presStyleLbl="node1" presStyleIdx="1" presStyleCnt="3">
        <dgm:presLayoutVars>
          <dgm:chMax val="1"/>
          <dgm:bulletEnabled val="1"/>
        </dgm:presLayoutVars>
      </dgm:prSet>
      <dgm:spPr/>
    </dgm:pt>
    <dgm:pt modelId="{63DC9DF7-231A-C043-9156-EBE579C0CBEE}" type="pres">
      <dgm:prSet presAssocID="{0A71892C-B786-534E-BB31-EEB15AB2FB5D}" presName="gear2srcNode" presStyleLbl="node1" presStyleIdx="1" presStyleCnt="3"/>
      <dgm:spPr/>
    </dgm:pt>
    <dgm:pt modelId="{C108B0BB-BE59-AC40-930D-17B7B3F9C086}" type="pres">
      <dgm:prSet presAssocID="{0A71892C-B786-534E-BB31-EEB15AB2FB5D}" presName="gear2dstNode" presStyleLbl="node1" presStyleIdx="1" presStyleCnt="3"/>
      <dgm:spPr/>
    </dgm:pt>
    <dgm:pt modelId="{5FDBAD65-186E-CD49-BB6D-3D51CDFA84E5}" type="pres">
      <dgm:prSet presAssocID="{FE678833-1A10-F642-AF93-AF07EB87D46A}" presName="gear3" presStyleLbl="node1" presStyleIdx="2" presStyleCnt="3"/>
      <dgm:spPr/>
    </dgm:pt>
    <dgm:pt modelId="{543D72BB-213E-2B42-B69C-1910B205D66F}" type="pres">
      <dgm:prSet presAssocID="{FE678833-1A10-F642-AF93-AF07EB87D46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D8DF9D5-584F-7348-80DF-8554256BE3F3}" type="pres">
      <dgm:prSet presAssocID="{FE678833-1A10-F642-AF93-AF07EB87D46A}" presName="gear3srcNode" presStyleLbl="node1" presStyleIdx="2" presStyleCnt="3"/>
      <dgm:spPr/>
    </dgm:pt>
    <dgm:pt modelId="{C8D0D02D-721F-1C4F-9FE1-D7E77270934F}" type="pres">
      <dgm:prSet presAssocID="{FE678833-1A10-F642-AF93-AF07EB87D46A}" presName="gear3dstNode" presStyleLbl="node1" presStyleIdx="2" presStyleCnt="3"/>
      <dgm:spPr/>
    </dgm:pt>
    <dgm:pt modelId="{55FDC430-7BC4-6E43-A925-5D249E6E6C54}" type="pres">
      <dgm:prSet presAssocID="{054E5ADD-35DA-3541-8DBC-AF9DB8A965D5}" presName="connector1" presStyleLbl="sibTrans2D1" presStyleIdx="0" presStyleCnt="3"/>
      <dgm:spPr/>
    </dgm:pt>
    <dgm:pt modelId="{684CCF7C-15C8-C04A-A103-C68602782946}" type="pres">
      <dgm:prSet presAssocID="{2EB1E90E-B0CB-5E4E-BA89-E2FC3CF99226}" presName="connector2" presStyleLbl="sibTrans2D1" presStyleIdx="1" presStyleCnt="3"/>
      <dgm:spPr/>
    </dgm:pt>
    <dgm:pt modelId="{A503FBC3-5201-2741-918B-C8BF091FFC42}" type="pres">
      <dgm:prSet presAssocID="{71C90BDB-2A70-5043-BC16-6953AD32364A}" presName="connector3" presStyleLbl="sibTrans2D1" presStyleIdx="2" presStyleCnt="3"/>
      <dgm:spPr/>
    </dgm:pt>
  </dgm:ptLst>
  <dgm:cxnLst>
    <dgm:cxn modelId="{8BE0825F-6373-0A42-AC15-313A981E446B}" type="presOf" srcId="{BF0DB869-8829-6649-A49D-3DEEC968D5E0}" destId="{16B52721-3584-5A4E-81FA-74211925A0D0}" srcOrd="1" destOrd="0" presId="urn:microsoft.com/office/officeart/2005/8/layout/gear1"/>
    <dgm:cxn modelId="{892732E6-B356-3444-BF93-0714CC60F1F6}" type="presOf" srcId="{054E5ADD-35DA-3541-8DBC-AF9DB8A965D5}" destId="{55FDC430-7BC4-6E43-A925-5D249E6E6C54}" srcOrd="0" destOrd="0" presId="urn:microsoft.com/office/officeart/2005/8/layout/gear1"/>
    <dgm:cxn modelId="{F12B2FBB-1CD1-764C-93AE-39D999507E73}" type="presOf" srcId="{FE678833-1A10-F642-AF93-AF07EB87D46A}" destId="{C8D0D02D-721F-1C4F-9FE1-D7E77270934F}" srcOrd="3" destOrd="0" presId="urn:microsoft.com/office/officeart/2005/8/layout/gear1"/>
    <dgm:cxn modelId="{11C37045-0B44-6749-9921-94660E311895}" srcId="{8701F933-30B8-3548-8823-5F63FCA6E981}" destId="{0A71892C-B786-534E-BB31-EEB15AB2FB5D}" srcOrd="1" destOrd="0" parTransId="{A8902775-B945-1E46-B5E9-C523A0963FFC}" sibTransId="{2EB1E90E-B0CB-5E4E-BA89-E2FC3CF99226}"/>
    <dgm:cxn modelId="{4E42BA3F-4706-4F4A-9BF0-CDCE99DA9479}" type="presOf" srcId="{8701F933-30B8-3548-8823-5F63FCA6E981}" destId="{787AD3A5-8327-3945-87D4-CD264EF9CCBD}" srcOrd="0" destOrd="0" presId="urn:microsoft.com/office/officeart/2005/8/layout/gear1"/>
    <dgm:cxn modelId="{4F9117CE-6781-434E-A6B0-890B15F0608D}" type="presOf" srcId="{FE678833-1A10-F642-AF93-AF07EB87D46A}" destId="{543D72BB-213E-2B42-B69C-1910B205D66F}" srcOrd="1" destOrd="0" presId="urn:microsoft.com/office/officeart/2005/8/layout/gear1"/>
    <dgm:cxn modelId="{344DBCCF-1C15-3C4F-859F-6B45D9E289C2}" srcId="{8701F933-30B8-3548-8823-5F63FCA6E981}" destId="{FE678833-1A10-F642-AF93-AF07EB87D46A}" srcOrd="2" destOrd="0" parTransId="{80DCAD96-B11A-C545-9EF3-B91CC8943A69}" sibTransId="{71C90BDB-2A70-5043-BC16-6953AD32364A}"/>
    <dgm:cxn modelId="{272E9FAB-AAC4-EE4E-964B-894B7E9CC3C1}" srcId="{8701F933-30B8-3548-8823-5F63FCA6E981}" destId="{BF0DB869-8829-6649-A49D-3DEEC968D5E0}" srcOrd="0" destOrd="0" parTransId="{52ECA1ED-93A2-B743-8B88-A5E4A3476182}" sibTransId="{054E5ADD-35DA-3541-8DBC-AF9DB8A965D5}"/>
    <dgm:cxn modelId="{F7B7C64E-8F99-3249-B00C-0CF7552AB08E}" type="presOf" srcId="{0A71892C-B786-534E-BB31-EEB15AB2FB5D}" destId="{7F4DAA85-E577-B244-BD0B-FBC09449A250}" srcOrd="0" destOrd="0" presId="urn:microsoft.com/office/officeart/2005/8/layout/gear1"/>
    <dgm:cxn modelId="{D6064157-4DF1-FF41-9307-D3BE760B8378}" type="presOf" srcId="{0A71892C-B786-534E-BB31-EEB15AB2FB5D}" destId="{63DC9DF7-231A-C043-9156-EBE579C0CBEE}" srcOrd="1" destOrd="0" presId="urn:microsoft.com/office/officeart/2005/8/layout/gear1"/>
    <dgm:cxn modelId="{A4DC63BD-A169-9C4A-B672-090C0032EE87}" type="presOf" srcId="{71C90BDB-2A70-5043-BC16-6953AD32364A}" destId="{A503FBC3-5201-2741-918B-C8BF091FFC42}" srcOrd="0" destOrd="0" presId="urn:microsoft.com/office/officeart/2005/8/layout/gear1"/>
    <dgm:cxn modelId="{C39FEEE6-8AD2-514D-883C-546213623958}" type="presOf" srcId="{2EB1E90E-B0CB-5E4E-BA89-E2FC3CF99226}" destId="{684CCF7C-15C8-C04A-A103-C68602782946}" srcOrd="0" destOrd="0" presId="urn:microsoft.com/office/officeart/2005/8/layout/gear1"/>
    <dgm:cxn modelId="{3FA801A9-C628-AD46-9FA0-295BF5097417}" type="presOf" srcId="{0A71892C-B786-534E-BB31-EEB15AB2FB5D}" destId="{C108B0BB-BE59-AC40-930D-17B7B3F9C086}" srcOrd="2" destOrd="0" presId="urn:microsoft.com/office/officeart/2005/8/layout/gear1"/>
    <dgm:cxn modelId="{0EDCC2D9-4EB9-5B4C-9883-294F1D060A7E}" type="presOf" srcId="{BF0DB869-8829-6649-A49D-3DEEC968D5E0}" destId="{6B918C9D-2DF5-D241-8993-BF7FC1794C89}" srcOrd="2" destOrd="0" presId="urn:microsoft.com/office/officeart/2005/8/layout/gear1"/>
    <dgm:cxn modelId="{8D133D0A-8099-AB46-9E39-724EB07F6AFA}" type="presOf" srcId="{FE678833-1A10-F642-AF93-AF07EB87D46A}" destId="{3D8DF9D5-584F-7348-80DF-8554256BE3F3}" srcOrd="2" destOrd="0" presId="urn:microsoft.com/office/officeart/2005/8/layout/gear1"/>
    <dgm:cxn modelId="{07F839A5-AED3-AC40-873D-03C04675EEF5}" type="presOf" srcId="{FE678833-1A10-F642-AF93-AF07EB87D46A}" destId="{5FDBAD65-186E-CD49-BB6D-3D51CDFA84E5}" srcOrd="0" destOrd="0" presId="urn:microsoft.com/office/officeart/2005/8/layout/gear1"/>
    <dgm:cxn modelId="{C092BEAA-C26E-DF4D-A4BE-EE64A8A25A43}" type="presOf" srcId="{BF0DB869-8829-6649-A49D-3DEEC968D5E0}" destId="{0CA36A22-CE75-B543-A0A2-4FCCEDCB8825}" srcOrd="0" destOrd="0" presId="urn:microsoft.com/office/officeart/2005/8/layout/gear1"/>
    <dgm:cxn modelId="{87BBA192-95F6-5D4A-A53E-B8654D23A975}" type="presParOf" srcId="{787AD3A5-8327-3945-87D4-CD264EF9CCBD}" destId="{0CA36A22-CE75-B543-A0A2-4FCCEDCB8825}" srcOrd="0" destOrd="0" presId="urn:microsoft.com/office/officeart/2005/8/layout/gear1"/>
    <dgm:cxn modelId="{547AC12D-5D7D-1B4F-B40B-C729114FFA11}" type="presParOf" srcId="{787AD3A5-8327-3945-87D4-CD264EF9CCBD}" destId="{16B52721-3584-5A4E-81FA-74211925A0D0}" srcOrd="1" destOrd="0" presId="urn:microsoft.com/office/officeart/2005/8/layout/gear1"/>
    <dgm:cxn modelId="{C7502EB5-AF99-824E-9B62-9A2C8F429835}" type="presParOf" srcId="{787AD3A5-8327-3945-87D4-CD264EF9CCBD}" destId="{6B918C9D-2DF5-D241-8993-BF7FC1794C89}" srcOrd="2" destOrd="0" presId="urn:microsoft.com/office/officeart/2005/8/layout/gear1"/>
    <dgm:cxn modelId="{7BC52E1C-9B78-B24F-A0CD-8DC566733A59}" type="presParOf" srcId="{787AD3A5-8327-3945-87D4-CD264EF9CCBD}" destId="{7F4DAA85-E577-B244-BD0B-FBC09449A250}" srcOrd="3" destOrd="0" presId="urn:microsoft.com/office/officeart/2005/8/layout/gear1"/>
    <dgm:cxn modelId="{BDB5A82F-2FCA-9246-9AC0-A37E96B3AD11}" type="presParOf" srcId="{787AD3A5-8327-3945-87D4-CD264EF9CCBD}" destId="{63DC9DF7-231A-C043-9156-EBE579C0CBEE}" srcOrd="4" destOrd="0" presId="urn:microsoft.com/office/officeart/2005/8/layout/gear1"/>
    <dgm:cxn modelId="{CF4D7E99-F3AA-8244-B521-5918AB31E644}" type="presParOf" srcId="{787AD3A5-8327-3945-87D4-CD264EF9CCBD}" destId="{C108B0BB-BE59-AC40-930D-17B7B3F9C086}" srcOrd="5" destOrd="0" presId="urn:microsoft.com/office/officeart/2005/8/layout/gear1"/>
    <dgm:cxn modelId="{673D08B6-1E05-6E4E-8CC4-38C37DF90578}" type="presParOf" srcId="{787AD3A5-8327-3945-87D4-CD264EF9CCBD}" destId="{5FDBAD65-186E-CD49-BB6D-3D51CDFA84E5}" srcOrd="6" destOrd="0" presId="urn:microsoft.com/office/officeart/2005/8/layout/gear1"/>
    <dgm:cxn modelId="{D4DD7F66-D58D-7F4E-80C4-4FA57658E925}" type="presParOf" srcId="{787AD3A5-8327-3945-87D4-CD264EF9CCBD}" destId="{543D72BB-213E-2B42-B69C-1910B205D66F}" srcOrd="7" destOrd="0" presId="urn:microsoft.com/office/officeart/2005/8/layout/gear1"/>
    <dgm:cxn modelId="{4D2109CB-6619-4242-A2EA-A51DB94A4D14}" type="presParOf" srcId="{787AD3A5-8327-3945-87D4-CD264EF9CCBD}" destId="{3D8DF9D5-584F-7348-80DF-8554256BE3F3}" srcOrd="8" destOrd="0" presId="urn:microsoft.com/office/officeart/2005/8/layout/gear1"/>
    <dgm:cxn modelId="{2DF78F2F-E1E4-6A46-B534-2F6B705A69CB}" type="presParOf" srcId="{787AD3A5-8327-3945-87D4-CD264EF9CCBD}" destId="{C8D0D02D-721F-1C4F-9FE1-D7E77270934F}" srcOrd="9" destOrd="0" presId="urn:microsoft.com/office/officeart/2005/8/layout/gear1"/>
    <dgm:cxn modelId="{0A8ED562-FFE7-8D4E-A185-0D3759F2E6B8}" type="presParOf" srcId="{787AD3A5-8327-3945-87D4-CD264EF9CCBD}" destId="{55FDC430-7BC4-6E43-A925-5D249E6E6C54}" srcOrd="10" destOrd="0" presId="urn:microsoft.com/office/officeart/2005/8/layout/gear1"/>
    <dgm:cxn modelId="{72231B2C-764B-9343-A19B-74C91CB97D1E}" type="presParOf" srcId="{787AD3A5-8327-3945-87D4-CD264EF9CCBD}" destId="{684CCF7C-15C8-C04A-A103-C68602782946}" srcOrd="11" destOrd="0" presId="urn:microsoft.com/office/officeart/2005/8/layout/gear1"/>
    <dgm:cxn modelId="{5A0AD143-0B21-F942-BD41-6D4DAF76EB6B}" type="presParOf" srcId="{787AD3A5-8327-3945-87D4-CD264EF9CCBD}" destId="{A503FBC3-5201-2741-918B-C8BF091FFC42}" srcOrd="12" destOrd="0" presId="urn:microsoft.com/office/officeart/2005/8/layout/gear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0643966-4717-964A-AB4E-72C762809C4C}" type="doc">
      <dgm:prSet loTypeId="urn:microsoft.com/office/officeart/2005/8/layout/cycle1" loCatId="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64F1DC3-3927-594D-9E4C-0401037CD0AA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711E3516-834E-4E4A-8B88-7857556EFC7C}" type="parTrans" cxnId="{B6FDDBB6-061D-4E49-B51F-0AE0EFAEF10B}">
      <dgm:prSet/>
      <dgm:spPr/>
      <dgm:t>
        <a:bodyPr/>
        <a:lstStyle/>
        <a:p>
          <a:endParaRPr lang="zh-CN" altLang="en-US"/>
        </a:p>
      </dgm:t>
    </dgm:pt>
    <dgm:pt modelId="{75F33C4E-AFBA-1D4D-8E52-7DEC87E554FF}" type="sibTrans" cxnId="{B6FDDBB6-061D-4E49-B51F-0AE0EFAEF10B}">
      <dgm:prSet/>
      <dgm:spPr/>
      <dgm:t>
        <a:bodyPr/>
        <a:lstStyle/>
        <a:p>
          <a:endParaRPr lang="zh-CN" altLang="en-US"/>
        </a:p>
      </dgm:t>
    </dgm:pt>
    <dgm:pt modelId="{CED33D20-7753-8949-8102-EAE594828B80}">
      <dgm:prSet phldrT="[文本]"/>
      <dgm:spPr/>
      <dgm:t>
        <a:bodyPr/>
        <a:lstStyle/>
        <a:p>
          <a:r>
            <a:rPr lang="zh-CN" altLang="en-US" dirty="0" smtClean="0"/>
            <a:t>发布</a:t>
          </a:r>
          <a:endParaRPr lang="zh-CN" altLang="en-US" dirty="0"/>
        </a:p>
      </dgm:t>
    </dgm:pt>
    <dgm:pt modelId="{7C489B42-D2B3-AB47-A1F2-61769020AB3E}" type="parTrans" cxnId="{7AD859D6-DD94-C34B-8316-0681F6E4A751}">
      <dgm:prSet/>
      <dgm:spPr/>
      <dgm:t>
        <a:bodyPr/>
        <a:lstStyle/>
        <a:p>
          <a:endParaRPr lang="zh-CN" altLang="en-US"/>
        </a:p>
      </dgm:t>
    </dgm:pt>
    <dgm:pt modelId="{C39F65FD-A87F-9243-AB37-6C7354455237}" type="sibTrans" cxnId="{7AD859D6-DD94-C34B-8316-0681F6E4A751}">
      <dgm:prSet/>
      <dgm:spPr/>
      <dgm:t>
        <a:bodyPr/>
        <a:lstStyle/>
        <a:p>
          <a:endParaRPr lang="zh-CN" altLang="en-US"/>
        </a:p>
      </dgm:t>
    </dgm:pt>
    <dgm:pt modelId="{1EF95549-B7B2-2342-AC18-0623703FDA64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F311D059-9663-9D46-BB2F-57943D0A7701}" type="parTrans" cxnId="{F2DBB7A1-3FCB-5041-8385-2278D09EEBB3}">
      <dgm:prSet/>
      <dgm:spPr/>
      <dgm:t>
        <a:bodyPr/>
        <a:lstStyle/>
        <a:p>
          <a:endParaRPr lang="zh-CN" altLang="en-US"/>
        </a:p>
      </dgm:t>
    </dgm:pt>
    <dgm:pt modelId="{7B322CEF-2C86-9843-82E6-38027E8D604E}" type="sibTrans" cxnId="{F2DBB7A1-3FCB-5041-8385-2278D09EEBB3}">
      <dgm:prSet/>
      <dgm:spPr/>
      <dgm:t>
        <a:bodyPr/>
        <a:lstStyle/>
        <a:p>
          <a:endParaRPr lang="zh-CN" altLang="en-US"/>
        </a:p>
      </dgm:t>
    </dgm:pt>
    <dgm:pt modelId="{B1F5F432-4607-3241-900C-02E66E2C1370}" type="pres">
      <dgm:prSet presAssocID="{00643966-4717-964A-AB4E-72C762809C4C}" presName="cycle" presStyleCnt="0">
        <dgm:presLayoutVars>
          <dgm:dir/>
          <dgm:resizeHandles val="exact"/>
        </dgm:presLayoutVars>
      </dgm:prSet>
      <dgm:spPr/>
    </dgm:pt>
    <dgm:pt modelId="{E590DC3D-EF27-2349-B5FD-18E0DEB3F21D}" type="pres">
      <dgm:prSet presAssocID="{C64F1DC3-3927-594D-9E4C-0401037CD0AA}" presName="dummy" presStyleCnt="0"/>
      <dgm:spPr/>
    </dgm:pt>
    <dgm:pt modelId="{BAA1911C-1841-DC4E-AB8A-06AC2675CBC6}" type="pres">
      <dgm:prSet presAssocID="{C64F1DC3-3927-594D-9E4C-0401037CD0AA}" presName="node" presStyleLbl="revTx" presStyleIdx="0" presStyleCnt="3">
        <dgm:presLayoutVars>
          <dgm:bulletEnabled val="1"/>
        </dgm:presLayoutVars>
      </dgm:prSet>
      <dgm:spPr/>
    </dgm:pt>
    <dgm:pt modelId="{39553346-6453-AC4F-B3BB-B4A30475E942}" type="pres">
      <dgm:prSet presAssocID="{75F33C4E-AFBA-1D4D-8E52-7DEC87E554FF}" presName="sibTrans" presStyleLbl="node1" presStyleIdx="0" presStyleCnt="3"/>
      <dgm:spPr/>
    </dgm:pt>
    <dgm:pt modelId="{90669BDD-61B9-4F4A-9CC7-51304663BB1E}" type="pres">
      <dgm:prSet presAssocID="{CED33D20-7753-8949-8102-EAE594828B80}" presName="dummy" presStyleCnt="0"/>
      <dgm:spPr/>
    </dgm:pt>
    <dgm:pt modelId="{4A77BA24-565E-4F42-A588-208632FBF591}" type="pres">
      <dgm:prSet presAssocID="{CED33D20-7753-8949-8102-EAE594828B80}" presName="node" presStyleLbl="revTx" presStyleIdx="1" presStyleCnt="3">
        <dgm:presLayoutVars>
          <dgm:bulletEnabled val="1"/>
        </dgm:presLayoutVars>
      </dgm:prSet>
      <dgm:spPr/>
    </dgm:pt>
    <dgm:pt modelId="{E06496B3-0E68-2A4F-ACAC-702CBC3D5925}" type="pres">
      <dgm:prSet presAssocID="{C39F65FD-A87F-9243-AB37-6C7354455237}" presName="sibTrans" presStyleLbl="node1" presStyleIdx="1" presStyleCnt="3"/>
      <dgm:spPr/>
    </dgm:pt>
    <dgm:pt modelId="{77F7EDA8-2929-0049-BB9D-FFB15921C916}" type="pres">
      <dgm:prSet presAssocID="{1EF95549-B7B2-2342-AC18-0623703FDA64}" presName="dummy" presStyleCnt="0"/>
      <dgm:spPr/>
    </dgm:pt>
    <dgm:pt modelId="{53E8A8F6-88A7-CB4C-B840-8107366C3820}" type="pres">
      <dgm:prSet presAssocID="{1EF95549-B7B2-2342-AC18-0623703FDA64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5FABE6-3236-FE4D-9F97-C45DE2464F28}" type="pres">
      <dgm:prSet presAssocID="{7B322CEF-2C86-9843-82E6-38027E8D604E}" presName="sibTrans" presStyleLbl="node1" presStyleIdx="2" presStyleCnt="3"/>
      <dgm:spPr/>
    </dgm:pt>
  </dgm:ptLst>
  <dgm:cxnLst>
    <dgm:cxn modelId="{5C6EC43A-107A-8646-A7E8-41BADE6FD87F}" type="presOf" srcId="{C64F1DC3-3927-594D-9E4C-0401037CD0AA}" destId="{BAA1911C-1841-DC4E-AB8A-06AC2675CBC6}" srcOrd="0" destOrd="0" presId="urn:microsoft.com/office/officeart/2005/8/layout/cycle1"/>
    <dgm:cxn modelId="{B6FDDBB6-061D-4E49-B51F-0AE0EFAEF10B}" srcId="{00643966-4717-964A-AB4E-72C762809C4C}" destId="{C64F1DC3-3927-594D-9E4C-0401037CD0AA}" srcOrd="0" destOrd="0" parTransId="{711E3516-834E-4E4A-8B88-7857556EFC7C}" sibTransId="{75F33C4E-AFBA-1D4D-8E52-7DEC87E554FF}"/>
    <dgm:cxn modelId="{A4F78343-1FE0-9348-87FC-DFFF14CB07C5}" type="presOf" srcId="{CED33D20-7753-8949-8102-EAE594828B80}" destId="{4A77BA24-565E-4F42-A588-208632FBF591}" srcOrd="0" destOrd="0" presId="urn:microsoft.com/office/officeart/2005/8/layout/cycle1"/>
    <dgm:cxn modelId="{9BB860E1-B15A-3045-B94C-302A611C55CC}" type="presOf" srcId="{C39F65FD-A87F-9243-AB37-6C7354455237}" destId="{E06496B3-0E68-2A4F-ACAC-702CBC3D5925}" srcOrd="0" destOrd="0" presId="urn:microsoft.com/office/officeart/2005/8/layout/cycle1"/>
    <dgm:cxn modelId="{15324982-9F25-3840-9759-730817E538F1}" type="presOf" srcId="{1EF95549-B7B2-2342-AC18-0623703FDA64}" destId="{53E8A8F6-88A7-CB4C-B840-8107366C3820}" srcOrd="0" destOrd="0" presId="urn:microsoft.com/office/officeart/2005/8/layout/cycle1"/>
    <dgm:cxn modelId="{A22A7A88-36D6-6C4D-A96D-B2394BBC923E}" type="presOf" srcId="{00643966-4717-964A-AB4E-72C762809C4C}" destId="{B1F5F432-4607-3241-900C-02E66E2C1370}" srcOrd="0" destOrd="0" presId="urn:microsoft.com/office/officeart/2005/8/layout/cycle1"/>
    <dgm:cxn modelId="{EF362969-E42B-9840-9644-F0F341D5BB4A}" type="presOf" srcId="{75F33C4E-AFBA-1D4D-8E52-7DEC87E554FF}" destId="{39553346-6453-AC4F-B3BB-B4A30475E942}" srcOrd="0" destOrd="0" presId="urn:microsoft.com/office/officeart/2005/8/layout/cycle1"/>
    <dgm:cxn modelId="{D94AA143-93FD-2E44-B7B9-630A1B44C1D5}" type="presOf" srcId="{7B322CEF-2C86-9843-82E6-38027E8D604E}" destId="{4F5FABE6-3236-FE4D-9F97-C45DE2464F28}" srcOrd="0" destOrd="0" presId="urn:microsoft.com/office/officeart/2005/8/layout/cycle1"/>
    <dgm:cxn modelId="{7AD859D6-DD94-C34B-8316-0681F6E4A751}" srcId="{00643966-4717-964A-AB4E-72C762809C4C}" destId="{CED33D20-7753-8949-8102-EAE594828B80}" srcOrd="1" destOrd="0" parTransId="{7C489B42-D2B3-AB47-A1F2-61769020AB3E}" sibTransId="{C39F65FD-A87F-9243-AB37-6C7354455237}"/>
    <dgm:cxn modelId="{F2DBB7A1-3FCB-5041-8385-2278D09EEBB3}" srcId="{00643966-4717-964A-AB4E-72C762809C4C}" destId="{1EF95549-B7B2-2342-AC18-0623703FDA64}" srcOrd="2" destOrd="0" parTransId="{F311D059-9663-9D46-BB2F-57943D0A7701}" sibTransId="{7B322CEF-2C86-9843-82E6-38027E8D604E}"/>
    <dgm:cxn modelId="{263F6B8C-252C-4C43-93E2-A95EB082C7AB}" type="presParOf" srcId="{B1F5F432-4607-3241-900C-02E66E2C1370}" destId="{E590DC3D-EF27-2349-B5FD-18E0DEB3F21D}" srcOrd="0" destOrd="0" presId="urn:microsoft.com/office/officeart/2005/8/layout/cycle1"/>
    <dgm:cxn modelId="{3219E111-6ACE-3D44-91FD-37927575BAFB}" type="presParOf" srcId="{B1F5F432-4607-3241-900C-02E66E2C1370}" destId="{BAA1911C-1841-DC4E-AB8A-06AC2675CBC6}" srcOrd="1" destOrd="0" presId="urn:microsoft.com/office/officeart/2005/8/layout/cycle1"/>
    <dgm:cxn modelId="{F280F6AF-E0FF-6C41-B60B-78C9A10F71A6}" type="presParOf" srcId="{B1F5F432-4607-3241-900C-02E66E2C1370}" destId="{39553346-6453-AC4F-B3BB-B4A30475E942}" srcOrd="2" destOrd="0" presId="urn:microsoft.com/office/officeart/2005/8/layout/cycle1"/>
    <dgm:cxn modelId="{98C261C7-4EF7-774E-B982-DA35A6930A65}" type="presParOf" srcId="{B1F5F432-4607-3241-900C-02E66E2C1370}" destId="{90669BDD-61B9-4F4A-9CC7-51304663BB1E}" srcOrd="3" destOrd="0" presId="urn:microsoft.com/office/officeart/2005/8/layout/cycle1"/>
    <dgm:cxn modelId="{447990A5-FFA2-0742-8281-A2C8BBC6177B}" type="presParOf" srcId="{B1F5F432-4607-3241-900C-02E66E2C1370}" destId="{4A77BA24-565E-4F42-A588-208632FBF591}" srcOrd="4" destOrd="0" presId="urn:microsoft.com/office/officeart/2005/8/layout/cycle1"/>
    <dgm:cxn modelId="{BA316AD7-835E-DD42-A85D-AE85DF317DF3}" type="presParOf" srcId="{B1F5F432-4607-3241-900C-02E66E2C1370}" destId="{E06496B3-0E68-2A4F-ACAC-702CBC3D5925}" srcOrd="5" destOrd="0" presId="urn:microsoft.com/office/officeart/2005/8/layout/cycle1"/>
    <dgm:cxn modelId="{D29F5360-E7EA-D447-8077-E305B1A7F245}" type="presParOf" srcId="{B1F5F432-4607-3241-900C-02E66E2C1370}" destId="{77F7EDA8-2929-0049-BB9D-FFB15921C916}" srcOrd="6" destOrd="0" presId="urn:microsoft.com/office/officeart/2005/8/layout/cycle1"/>
    <dgm:cxn modelId="{60A5DF54-DDFA-0345-95E2-8F40DCB20F83}" type="presParOf" srcId="{B1F5F432-4607-3241-900C-02E66E2C1370}" destId="{53E8A8F6-88A7-CB4C-B840-8107366C3820}" srcOrd="7" destOrd="0" presId="urn:microsoft.com/office/officeart/2005/8/layout/cycle1"/>
    <dgm:cxn modelId="{07B9C86A-9F64-AC49-AE4B-3BF8E3162336}" type="presParOf" srcId="{B1F5F432-4607-3241-900C-02E66E2C1370}" destId="{4F5FABE6-3236-FE4D-9F97-C45DE2464F28}" srcOrd="8" destOrd="0" presId="urn:microsoft.com/office/officeart/2005/8/layout/cycle1"/>
  </dgm:cxnLst>
  <dgm:bg>
    <a:solidFill>
      <a:srgbClr val="F2F2F2">
        <a:alpha val="69804"/>
      </a:srgbClr>
    </a:solidFill>
  </dgm:bg>
  <dgm:whole>
    <a:ln>
      <a:solidFill>
        <a:schemeClr val="tx1">
          <a:lumMod val="50000"/>
          <a:lumOff val="50000"/>
        </a:schemeClr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701F933-30B8-3548-8823-5F63FCA6E981}" type="doc">
      <dgm:prSet loTypeId="urn:microsoft.com/office/officeart/2005/8/layout/gear1" loCatId="" qsTypeId="urn:microsoft.com/office/officeart/2005/8/quickstyle/simple4" qsCatId="simple" csTypeId="urn:microsoft.com/office/officeart/2005/8/colors/accent3_2" csCatId="accent3" phldr="1"/>
      <dgm:spPr/>
    </dgm:pt>
    <dgm:pt modelId="{BF0DB869-8829-6649-A49D-3DEEC968D5E0}">
      <dgm:prSet phldrT="[文本]"/>
      <dgm:spPr/>
      <dgm:t>
        <a:bodyPr/>
        <a:lstStyle/>
        <a:p>
          <a:endParaRPr lang="zh-CN" altLang="en-US" dirty="0"/>
        </a:p>
      </dgm:t>
    </dgm:pt>
    <dgm:pt modelId="{52ECA1ED-93A2-B743-8B88-A5E4A3476182}" type="parTrans" cxnId="{272E9FAB-AAC4-EE4E-964B-894B7E9CC3C1}">
      <dgm:prSet/>
      <dgm:spPr/>
      <dgm:t>
        <a:bodyPr/>
        <a:lstStyle/>
        <a:p>
          <a:endParaRPr lang="zh-CN" altLang="en-US"/>
        </a:p>
      </dgm:t>
    </dgm:pt>
    <dgm:pt modelId="{054E5ADD-35DA-3541-8DBC-AF9DB8A965D5}" type="sibTrans" cxnId="{272E9FAB-AAC4-EE4E-964B-894B7E9CC3C1}">
      <dgm:prSet/>
      <dgm:spPr/>
      <dgm:t>
        <a:bodyPr/>
        <a:lstStyle/>
        <a:p>
          <a:endParaRPr lang="zh-CN" altLang="en-US"/>
        </a:p>
      </dgm:t>
    </dgm:pt>
    <dgm:pt modelId="{0A71892C-B786-534E-BB31-EEB15AB2FB5D}">
      <dgm:prSet phldrT="[文本]" phldr="1"/>
      <dgm:spPr/>
      <dgm:t>
        <a:bodyPr/>
        <a:lstStyle/>
        <a:p>
          <a:endParaRPr lang="zh-CN" altLang="en-US" dirty="0"/>
        </a:p>
      </dgm:t>
    </dgm:pt>
    <dgm:pt modelId="{A8902775-B945-1E46-B5E9-C523A0963FFC}" type="parTrans" cxnId="{11C37045-0B44-6749-9921-94660E311895}">
      <dgm:prSet/>
      <dgm:spPr/>
      <dgm:t>
        <a:bodyPr/>
        <a:lstStyle/>
        <a:p>
          <a:endParaRPr lang="zh-CN" altLang="en-US"/>
        </a:p>
      </dgm:t>
    </dgm:pt>
    <dgm:pt modelId="{2EB1E90E-B0CB-5E4E-BA89-E2FC3CF99226}" type="sibTrans" cxnId="{11C37045-0B44-6749-9921-94660E311895}">
      <dgm:prSet/>
      <dgm:spPr/>
      <dgm:t>
        <a:bodyPr/>
        <a:lstStyle/>
        <a:p>
          <a:endParaRPr lang="zh-CN" altLang="en-US"/>
        </a:p>
      </dgm:t>
    </dgm:pt>
    <dgm:pt modelId="{FE678833-1A10-F642-AF93-AF07EB87D46A}">
      <dgm:prSet phldrT="[文本]" phldr="1"/>
      <dgm:spPr/>
      <dgm:t>
        <a:bodyPr/>
        <a:lstStyle/>
        <a:p>
          <a:endParaRPr lang="zh-CN" altLang="en-US" dirty="0"/>
        </a:p>
      </dgm:t>
    </dgm:pt>
    <dgm:pt modelId="{80DCAD96-B11A-C545-9EF3-B91CC8943A69}" type="parTrans" cxnId="{344DBCCF-1C15-3C4F-859F-6B45D9E289C2}">
      <dgm:prSet/>
      <dgm:spPr/>
      <dgm:t>
        <a:bodyPr/>
        <a:lstStyle/>
        <a:p>
          <a:endParaRPr lang="zh-CN" altLang="en-US"/>
        </a:p>
      </dgm:t>
    </dgm:pt>
    <dgm:pt modelId="{71C90BDB-2A70-5043-BC16-6953AD32364A}" type="sibTrans" cxnId="{344DBCCF-1C15-3C4F-859F-6B45D9E289C2}">
      <dgm:prSet/>
      <dgm:spPr/>
      <dgm:t>
        <a:bodyPr/>
        <a:lstStyle/>
        <a:p>
          <a:endParaRPr lang="zh-CN" altLang="en-US"/>
        </a:p>
      </dgm:t>
    </dgm:pt>
    <dgm:pt modelId="{787AD3A5-8327-3945-87D4-CD264EF9CCBD}" type="pres">
      <dgm:prSet presAssocID="{8701F933-30B8-3548-8823-5F63FCA6E98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CA36A22-CE75-B543-A0A2-4FCCEDCB8825}" type="pres">
      <dgm:prSet presAssocID="{BF0DB869-8829-6649-A49D-3DEEC968D5E0}" presName="gear1" presStyleLbl="node1" presStyleIdx="0" presStyleCnt="3">
        <dgm:presLayoutVars>
          <dgm:chMax val="1"/>
          <dgm:bulletEnabled val="1"/>
        </dgm:presLayoutVars>
      </dgm:prSet>
      <dgm:spPr/>
    </dgm:pt>
    <dgm:pt modelId="{16B52721-3584-5A4E-81FA-74211925A0D0}" type="pres">
      <dgm:prSet presAssocID="{BF0DB869-8829-6649-A49D-3DEEC968D5E0}" presName="gear1srcNode" presStyleLbl="node1" presStyleIdx="0" presStyleCnt="3"/>
      <dgm:spPr/>
    </dgm:pt>
    <dgm:pt modelId="{6B918C9D-2DF5-D241-8993-BF7FC1794C89}" type="pres">
      <dgm:prSet presAssocID="{BF0DB869-8829-6649-A49D-3DEEC968D5E0}" presName="gear1dstNode" presStyleLbl="node1" presStyleIdx="0" presStyleCnt="3"/>
      <dgm:spPr/>
    </dgm:pt>
    <dgm:pt modelId="{7F4DAA85-E577-B244-BD0B-FBC09449A250}" type="pres">
      <dgm:prSet presAssocID="{0A71892C-B786-534E-BB31-EEB15AB2FB5D}" presName="gear2" presStyleLbl="node1" presStyleIdx="1" presStyleCnt="3">
        <dgm:presLayoutVars>
          <dgm:chMax val="1"/>
          <dgm:bulletEnabled val="1"/>
        </dgm:presLayoutVars>
      </dgm:prSet>
      <dgm:spPr/>
    </dgm:pt>
    <dgm:pt modelId="{63DC9DF7-231A-C043-9156-EBE579C0CBEE}" type="pres">
      <dgm:prSet presAssocID="{0A71892C-B786-534E-BB31-EEB15AB2FB5D}" presName="gear2srcNode" presStyleLbl="node1" presStyleIdx="1" presStyleCnt="3"/>
      <dgm:spPr/>
    </dgm:pt>
    <dgm:pt modelId="{C108B0BB-BE59-AC40-930D-17B7B3F9C086}" type="pres">
      <dgm:prSet presAssocID="{0A71892C-B786-534E-BB31-EEB15AB2FB5D}" presName="gear2dstNode" presStyleLbl="node1" presStyleIdx="1" presStyleCnt="3"/>
      <dgm:spPr/>
    </dgm:pt>
    <dgm:pt modelId="{5FDBAD65-186E-CD49-BB6D-3D51CDFA84E5}" type="pres">
      <dgm:prSet presAssocID="{FE678833-1A10-F642-AF93-AF07EB87D46A}" presName="gear3" presStyleLbl="node1" presStyleIdx="2" presStyleCnt="3"/>
      <dgm:spPr/>
    </dgm:pt>
    <dgm:pt modelId="{543D72BB-213E-2B42-B69C-1910B205D66F}" type="pres">
      <dgm:prSet presAssocID="{FE678833-1A10-F642-AF93-AF07EB87D46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D8DF9D5-584F-7348-80DF-8554256BE3F3}" type="pres">
      <dgm:prSet presAssocID="{FE678833-1A10-F642-AF93-AF07EB87D46A}" presName="gear3srcNode" presStyleLbl="node1" presStyleIdx="2" presStyleCnt="3"/>
      <dgm:spPr/>
    </dgm:pt>
    <dgm:pt modelId="{C8D0D02D-721F-1C4F-9FE1-D7E77270934F}" type="pres">
      <dgm:prSet presAssocID="{FE678833-1A10-F642-AF93-AF07EB87D46A}" presName="gear3dstNode" presStyleLbl="node1" presStyleIdx="2" presStyleCnt="3"/>
      <dgm:spPr/>
    </dgm:pt>
    <dgm:pt modelId="{55FDC430-7BC4-6E43-A925-5D249E6E6C54}" type="pres">
      <dgm:prSet presAssocID="{054E5ADD-35DA-3541-8DBC-AF9DB8A965D5}" presName="connector1" presStyleLbl="sibTrans2D1" presStyleIdx="0" presStyleCnt="3"/>
      <dgm:spPr/>
    </dgm:pt>
    <dgm:pt modelId="{684CCF7C-15C8-C04A-A103-C68602782946}" type="pres">
      <dgm:prSet presAssocID="{2EB1E90E-B0CB-5E4E-BA89-E2FC3CF99226}" presName="connector2" presStyleLbl="sibTrans2D1" presStyleIdx="1" presStyleCnt="3"/>
      <dgm:spPr/>
    </dgm:pt>
    <dgm:pt modelId="{A503FBC3-5201-2741-918B-C8BF091FFC42}" type="pres">
      <dgm:prSet presAssocID="{71C90BDB-2A70-5043-BC16-6953AD32364A}" presName="connector3" presStyleLbl="sibTrans2D1" presStyleIdx="2" presStyleCnt="3"/>
      <dgm:spPr/>
    </dgm:pt>
  </dgm:ptLst>
  <dgm:cxnLst>
    <dgm:cxn modelId="{C5719A8F-5F5A-F541-8923-A2CC12686DD5}" type="presOf" srcId="{FE678833-1A10-F642-AF93-AF07EB87D46A}" destId="{543D72BB-213E-2B42-B69C-1910B205D66F}" srcOrd="1" destOrd="0" presId="urn:microsoft.com/office/officeart/2005/8/layout/gear1"/>
    <dgm:cxn modelId="{4C5AAA4B-0A71-1942-9596-70A20BF237A3}" type="presOf" srcId="{054E5ADD-35DA-3541-8DBC-AF9DB8A965D5}" destId="{55FDC430-7BC4-6E43-A925-5D249E6E6C54}" srcOrd="0" destOrd="0" presId="urn:microsoft.com/office/officeart/2005/8/layout/gear1"/>
    <dgm:cxn modelId="{F2FC9F03-62E9-3D4A-A34C-70038607B433}" type="presOf" srcId="{0A71892C-B786-534E-BB31-EEB15AB2FB5D}" destId="{63DC9DF7-231A-C043-9156-EBE579C0CBEE}" srcOrd="1" destOrd="0" presId="urn:microsoft.com/office/officeart/2005/8/layout/gear1"/>
    <dgm:cxn modelId="{200B9D3C-1692-6A4D-B22C-C0973DB4432C}" type="presOf" srcId="{2EB1E90E-B0CB-5E4E-BA89-E2FC3CF99226}" destId="{684CCF7C-15C8-C04A-A103-C68602782946}" srcOrd="0" destOrd="0" presId="urn:microsoft.com/office/officeart/2005/8/layout/gear1"/>
    <dgm:cxn modelId="{D068115C-1BE1-0C43-88D3-82011E7A8CA7}" type="presOf" srcId="{BF0DB869-8829-6649-A49D-3DEEC968D5E0}" destId="{16B52721-3584-5A4E-81FA-74211925A0D0}" srcOrd="1" destOrd="0" presId="urn:microsoft.com/office/officeart/2005/8/layout/gear1"/>
    <dgm:cxn modelId="{0DB24AC7-1B7B-3C48-A3AA-4CC73710D887}" type="presOf" srcId="{BF0DB869-8829-6649-A49D-3DEEC968D5E0}" destId="{6B918C9D-2DF5-D241-8993-BF7FC1794C89}" srcOrd="2" destOrd="0" presId="urn:microsoft.com/office/officeart/2005/8/layout/gear1"/>
    <dgm:cxn modelId="{11C37045-0B44-6749-9921-94660E311895}" srcId="{8701F933-30B8-3548-8823-5F63FCA6E981}" destId="{0A71892C-B786-534E-BB31-EEB15AB2FB5D}" srcOrd="1" destOrd="0" parTransId="{A8902775-B945-1E46-B5E9-C523A0963FFC}" sibTransId="{2EB1E90E-B0CB-5E4E-BA89-E2FC3CF99226}"/>
    <dgm:cxn modelId="{7AE6FFF1-88A8-D747-A432-7CCA034E8C79}" type="presOf" srcId="{71C90BDB-2A70-5043-BC16-6953AD32364A}" destId="{A503FBC3-5201-2741-918B-C8BF091FFC42}" srcOrd="0" destOrd="0" presId="urn:microsoft.com/office/officeart/2005/8/layout/gear1"/>
    <dgm:cxn modelId="{25075C56-1DBA-EA42-9366-6F9310931ECE}" type="presOf" srcId="{0A71892C-B786-534E-BB31-EEB15AB2FB5D}" destId="{7F4DAA85-E577-B244-BD0B-FBC09449A250}" srcOrd="0" destOrd="0" presId="urn:microsoft.com/office/officeart/2005/8/layout/gear1"/>
    <dgm:cxn modelId="{F30E3C89-6A83-E646-BC3A-422D569B9F1B}" type="presOf" srcId="{8701F933-30B8-3548-8823-5F63FCA6E981}" destId="{787AD3A5-8327-3945-87D4-CD264EF9CCBD}" srcOrd="0" destOrd="0" presId="urn:microsoft.com/office/officeart/2005/8/layout/gear1"/>
    <dgm:cxn modelId="{A3899355-9ED3-494A-91BE-CE2B5298062C}" type="presOf" srcId="{BF0DB869-8829-6649-A49D-3DEEC968D5E0}" destId="{0CA36A22-CE75-B543-A0A2-4FCCEDCB8825}" srcOrd="0" destOrd="0" presId="urn:microsoft.com/office/officeart/2005/8/layout/gear1"/>
    <dgm:cxn modelId="{344DBCCF-1C15-3C4F-859F-6B45D9E289C2}" srcId="{8701F933-30B8-3548-8823-5F63FCA6E981}" destId="{FE678833-1A10-F642-AF93-AF07EB87D46A}" srcOrd="2" destOrd="0" parTransId="{80DCAD96-B11A-C545-9EF3-B91CC8943A69}" sibTransId="{71C90BDB-2A70-5043-BC16-6953AD32364A}"/>
    <dgm:cxn modelId="{272E9FAB-AAC4-EE4E-964B-894B7E9CC3C1}" srcId="{8701F933-30B8-3548-8823-5F63FCA6E981}" destId="{BF0DB869-8829-6649-A49D-3DEEC968D5E0}" srcOrd="0" destOrd="0" parTransId="{52ECA1ED-93A2-B743-8B88-A5E4A3476182}" sibTransId="{054E5ADD-35DA-3541-8DBC-AF9DB8A965D5}"/>
    <dgm:cxn modelId="{9378C888-5656-DF44-A4F5-A6EB6CC3B94F}" type="presOf" srcId="{FE678833-1A10-F642-AF93-AF07EB87D46A}" destId="{C8D0D02D-721F-1C4F-9FE1-D7E77270934F}" srcOrd="3" destOrd="0" presId="urn:microsoft.com/office/officeart/2005/8/layout/gear1"/>
    <dgm:cxn modelId="{C00C148F-DA36-A04C-8A6E-1C6F65D89ACF}" type="presOf" srcId="{FE678833-1A10-F642-AF93-AF07EB87D46A}" destId="{5FDBAD65-186E-CD49-BB6D-3D51CDFA84E5}" srcOrd="0" destOrd="0" presId="urn:microsoft.com/office/officeart/2005/8/layout/gear1"/>
    <dgm:cxn modelId="{19F8A3D5-EC76-6044-9650-BEC0BC6271D3}" type="presOf" srcId="{FE678833-1A10-F642-AF93-AF07EB87D46A}" destId="{3D8DF9D5-584F-7348-80DF-8554256BE3F3}" srcOrd="2" destOrd="0" presId="urn:microsoft.com/office/officeart/2005/8/layout/gear1"/>
    <dgm:cxn modelId="{56593EC0-5E0E-C64B-A384-4D8883A6CF89}" type="presOf" srcId="{0A71892C-B786-534E-BB31-EEB15AB2FB5D}" destId="{C108B0BB-BE59-AC40-930D-17B7B3F9C086}" srcOrd="2" destOrd="0" presId="urn:microsoft.com/office/officeart/2005/8/layout/gear1"/>
    <dgm:cxn modelId="{BA0AC825-EF59-F64A-B700-ED4B690957C1}" type="presParOf" srcId="{787AD3A5-8327-3945-87D4-CD264EF9CCBD}" destId="{0CA36A22-CE75-B543-A0A2-4FCCEDCB8825}" srcOrd="0" destOrd="0" presId="urn:microsoft.com/office/officeart/2005/8/layout/gear1"/>
    <dgm:cxn modelId="{2D031EC2-74A7-C747-9E32-2521EA636875}" type="presParOf" srcId="{787AD3A5-8327-3945-87D4-CD264EF9CCBD}" destId="{16B52721-3584-5A4E-81FA-74211925A0D0}" srcOrd="1" destOrd="0" presId="urn:microsoft.com/office/officeart/2005/8/layout/gear1"/>
    <dgm:cxn modelId="{C62F4453-0F5D-F246-AD16-C42AFB95E4E9}" type="presParOf" srcId="{787AD3A5-8327-3945-87D4-CD264EF9CCBD}" destId="{6B918C9D-2DF5-D241-8993-BF7FC1794C89}" srcOrd="2" destOrd="0" presId="urn:microsoft.com/office/officeart/2005/8/layout/gear1"/>
    <dgm:cxn modelId="{A7201DF6-CD58-3043-9E85-21047F517A3C}" type="presParOf" srcId="{787AD3A5-8327-3945-87D4-CD264EF9CCBD}" destId="{7F4DAA85-E577-B244-BD0B-FBC09449A250}" srcOrd="3" destOrd="0" presId="urn:microsoft.com/office/officeart/2005/8/layout/gear1"/>
    <dgm:cxn modelId="{77270CCA-A83D-FA42-B0B0-7BB1BD6AD8B8}" type="presParOf" srcId="{787AD3A5-8327-3945-87D4-CD264EF9CCBD}" destId="{63DC9DF7-231A-C043-9156-EBE579C0CBEE}" srcOrd="4" destOrd="0" presId="urn:microsoft.com/office/officeart/2005/8/layout/gear1"/>
    <dgm:cxn modelId="{3FDCEF38-6494-5346-9122-A412B6CA08A0}" type="presParOf" srcId="{787AD3A5-8327-3945-87D4-CD264EF9CCBD}" destId="{C108B0BB-BE59-AC40-930D-17B7B3F9C086}" srcOrd="5" destOrd="0" presId="urn:microsoft.com/office/officeart/2005/8/layout/gear1"/>
    <dgm:cxn modelId="{D1FC27F2-5D70-F84B-9159-8CC6F40843BC}" type="presParOf" srcId="{787AD3A5-8327-3945-87D4-CD264EF9CCBD}" destId="{5FDBAD65-186E-CD49-BB6D-3D51CDFA84E5}" srcOrd="6" destOrd="0" presId="urn:microsoft.com/office/officeart/2005/8/layout/gear1"/>
    <dgm:cxn modelId="{8AFA4005-037A-F341-A568-3DC49BF1A9E3}" type="presParOf" srcId="{787AD3A5-8327-3945-87D4-CD264EF9CCBD}" destId="{543D72BB-213E-2B42-B69C-1910B205D66F}" srcOrd="7" destOrd="0" presId="urn:microsoft.com/office/officeart/2005/8/layout/gear1"/>
    <dgm:cxn modelId="{967CD002-7B5C-6045-867B-797345BBCA0B}" type="presParOf" srcId="{787AD3A5-8327-3945-87D4-CD264EF9CCBD}" destId="{3D8DF9D5-584F-7348-80DF-8554256BE3F3}" srcOrd="8" destOrd="0" presId="urn:microsoft.com/office/officeart/2005/8/layout/gear1"/>
    <dgm:cxn modelId="{41181314-242D-6447-B17D-F69732567A7E}" type="presParOf" srcId="{787AD3A5-8327-3945-87D4-CD264EF9CCBD}" destId="{C8D0D02D-721F-1C4F-9FE1-D7E77270934F}" srcOrd="9" destOrd="0" presId="urn:microsoft.com/office/officeart/2005/8/layout/gear1"/>
    <dgm:cxn modelId="{18DFA23E-5E75-8540-A82E-000F8B82ACAF}" type="presParOf" srcId="{787AD3A5-8327-3945-87D4-CD264EF9CCBD}" destId="{55FDC430-7BC4-6E43-A925-5D249E6E6C54}" srcOrd="10" destOrd="0" presId="urn:microsoft.com/office/officeart/2005/8/layout/gear1"/>
    <dgm:cxn modelId="{4EC06322-F2CA-A745-A013-482B2E171995}" type="presParOf" srcId="{787AD3A5-8327-3945-87D4-CD264EF9CCBD}" destId="{684CCF7C-15C8-C04A-A103-C68602782946}" srcOrd="11" destOrd="0" presId="urn:microsoft.com/office/officeart/2005/8/layout/gear1"/>
    <dgm:cxn modelId="{202BF465-CC25-0F4B-8C75-B7E02842E628}" type="presParOf" srcId="{787AD3A5-8327-3945-87D4-CD264EF9CCBD}" destId="{A503FBC3-5201-2741-918B-C8BF091FFC42}" srcOrd="12" destOrd="0" presId="urn:microsoft.com/office/officeart/2005/8/layout/gear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0643966-4717-964A-AB4E-72C762809C4C}" type="doc">
      <dgm:prSet loTypeId="urn:microsoft.com/office/officeart/2005/8/layout/cycle1" loCatId="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64F1DC3-3927-594D-9E4C-0401037CD0AA}">
      <dgm:prSet phldrT="[文本]"/>
      <dgm:spPr/>
      <dgm:t>
        <a:bodyPr/>
        <a:lstStyle/>
        <a:p>
          <a:r>
            <a:rPr lang="zh-CN" altLang="en-US" dirty="0" smtClean="0"/>
            <a:t>运营</a:t>
          </a:r>
          <a:endParaRPr lang="zh-CN" altLang="en-US" dirty="0"/>
        </a:p>
      </dgm:t>
    </dgm:pt>
    <dgm:pt modelId="{711E3516-834E-4E4A-8B88-7857556EFC7C}" type="parTrans" cxnId="{B6FDDBB6-061D-4E49-B51F-0AE0EFAEF10B}">
      <dgm:prSet/>
      <dgm:spPr/>
      <dgm:t>
        <a:bodyPr/>
        <a:lstStyle/>
        <a:p>
          <a:endParaRPr lang="zh-CN" altLang="en-US"/>
        </a:p>
      </dgm:t>
    </dgm:pt>
    <dgm:pt modelId="{75F33C4E-AFBA-1D4D-8E52-7DEC87E554FF}" type="sibTrans" cxnId="{B6FDDBB6-061D-4E49-B51F-0AE0EFAEF10B}">
      <dgm:prSet/>
      <dgm:spPr/>
      <dgm:t>
        <a:bodyPr/>
        <a:lstStyle/>
        <a:p>
          <a:endParaRPr lang="zh-CN" altLang="en-US"/>
        </a:p>
      </dgm:t>
    </dgm:pt>
    <dgm:pt modelId="{CED33D20-7753-8949-8102-EAE594828B80}">
      <dgm:prSet phldrT="[文本]"/>
      <dgm:spPr/>
      <dgm:t>
        <a:bodyPr/>
        <a:lstStyle/>
        <a:p>
          <a:r>
            <a:rPr lang="zh-CN" altLang="en-US" dirty="0" smtClean="0"/>
            <a:t>产品</a:t>
          </a:r>
          <a:endParaRPr lang="zh-CN" altLang="en-US" dirty="0"/>
        </a:p>
      </dgm:t>
    </dgm:pt>
    <dgm:pt modelId="{7C489B42-D2B3-AB47-A1F2-61769020AB3E}" type="parTrans" cxnId="{7AD859D6-DD94-C34B-8316-0681F6E4A751}">
      <dgm:prSet/>
      <dgm:spPr/>
      <dgm:t>
        <a:bodyPr/>
        <a:lstStyle/>
        <a:p>
          <a:endParaRPr lang="zh-CN" altLang="en-US"/>
        </a:p>
      </dgm:t>
    </dgm:pt>
    <dgm:pt modelId="{C39F65FD-A87F-9243-AB37-6C7354455237}" type="sibTrans" cxnId="{7AD859D6-DD94-C34B-8316-0681F6E4A751}">
      <dgm:prSet/>
      <dgm:spPr/>
      <dgm:t>
        <a:bodyPr/>
        <a:lstStyle/>
        <a:p>
          <a:endParaRPr lang="zh-CN" altLang="en-US"/>
        </a:p>
      </dgm:t>
    </dgm:pt>
    <dgm:pt modelId="{F389B53A-EF6C-0F4C-BD2D-167C6EFDBFA2}">
      <dgm:prSet phldrT="[文本]"/>
      <dgm:spPr/>
      <dgm:t>
        <a:bodyPr/>
        <a:lstStyle/>
        <a:p>
          <a:r>
            <a:rPr lang="zh-CN" altLang="en-US" dirty="0" smtClean="0"/>
            <a:t>研发</a:t>
          </a:r>
          <a:endParaRPr lang="zh-CN" altLang="en-US" dirty="0"/>
        </a:p>
      </dgm:t>
    </dgm:pt>
    <dgm:pt modelId="{6EF511B2-5B3B-0E4E-A257-3CB1536B7F98}" type="parTrans" cxnId="{900E042F-62AC-2D4B-B1E2-E0ABADDE0C59}">
      <dgm:prSet/>
      <dgm:spPr/>
      <dgm:t>
        <a:bodyPr/>
        <a:lstStyle/>
        <a:p>
          <a:endParaRPr lang="zh-CN" altLang="en-US"/>
        </a:p>
      </dgm:t>
    </dgm:pt>
    <dgm:pt modelId="{7981E347-6FEC-A144-9AFD-76DA34A36270}" type="sibTrans" cxnId="{900E042F-62AC-2D4B-B1E2-E0ABADDE0C59}">
      <dgm:prSet/>
      <dgm:spPr/>
      <dgm:t>
        <a:bodyPr/>
        <a:lstStyle/>
        <a:p>
          <a:endParaRPr lang="zh-CN" altLang="en-US"/>
        </a:p>
      </dgm:t>
    </dgm:pt>
    <dgm:pt modelId="{1EF95549-B7B2-2342-AC18-0623703FDA64}">
      <dgm:prSet phldrT="[文本]"/>
      <dgm:spPr/>
      <dgm:t>
        <a:bodyPr/>
        <a:lstStyle/>
        <a:p>
          <a:r>
            <a:rPr lang="zh-CN" altLang="en-US" dirty="0" smtClean="0"/>
            <a:t>服务</a:t>
          </a:r>
          <a:endParaRPr lang="zh-CN" altLang="en-US" dirty="0"/>
        </a:p>
      </dgm:t>
    </dgm:pt>
    <dgm:pt modelId="{F311D059-9663-9D46-BB2F-57943D0A7701}" type="parTrans" cxnId="{F2DBB7A1-3FCB-5041-8385-2278D09EEBB3}">
      <dgm:prSet/>
      <dgm:spPr/>
      <dgm:t>
        <a:bodyPr/>
        <a:lstStyle/>
        <a:p>
          <a:endParaRPr lang="zh-CN" altLang="en-US"/>
        </a:p>
      </dgm:t>
    </dgm:pt>
    <dgm:pt modelId="{7B322CEF-2C86-9843-82E6-38027E8D604E}" type="sibTrans" cxnId="{F2DBB7A1-3FCB-5041-8385-2278D09EEBB3}">
      <dgm:prSet/>
      <dgm:spPr/>
      <dgm:t>
        <a:bodyPr/>
        <a:lstStyle/>
        <a:p>
          <a:endParaRPr lang="zh-CN" altLang="en-US"/>
        </a:p>
      </dgm:t>
    </dgm:pt>
    <dgm:pt modelId="{B1F5F432-4607-3241-900C-02E66E2C1370}" type="pres">
      <dgm:prSet presAssocID="{00643966-4717-964A-AB4E-72C762809C4C}" presName="cycle" presStyleCnt="0">
        <dgm:presLayoutVars>
          <dgm:dir/>
          <dgm:resizeHandles val="exact"/>
        </dgm:presLayoutVars>
      </dgm:prSet>
      <dgm:spPr/>
    </dgm:pt>
    <dgm:pt modelId="{E590DC3D-EF27-2349-B5FD-18E0DEB3F21D}" type="pres">
      <dgm:prSet presAssocID="{C64F1DC3-3927-594D-9E4C-0401037CD0AA}" presName="dummy" presStyleCnt="0"/>
      <dgm:spPr/>
    </dgm:pt>
    <dgm:pt modelId="{BAA1911C-1841-DC4E-AB8A-06AC2675CBC6}" type="pres">
      <dgm:prSet presAssocID="{C64F1DC3-3927-594D-9E4C-0401037CD0AA}" presName="node" presStyleLbl="revTx" presStyleIdx="0" presStyleCnt="4">
        <dgm:presLayoutVars>
          <dgm:bulletEnabled val="1"/>
        </dgm:presLayoutVars>
      </dgm:prSet>
      <dgm:spPr/>
    </dgm:pt>
    <dgm:pt modelId="{39553346-6453-AC4F-B3BB-B4A30475E942}" type="pres">
      <dgm:prSet presAssocID="{75F33C4E-AFBA-1D4D-8E52-7DEC87E554FF}" presName="sibTrans" presStyleLbl="node1" presStyleIdx="0" presStyleCnt="4"/>
      <dgm:spPr/>
    </dgm:pt>
    <dgm:pt modelId="{90669BDD-61B9-4F4A-9CC7-51304663BB1E}" type="pres">
      <dgm:prSet presAssocID="{CED33D20-7753-8949-8102-EAE594828B80}" presName="dummy" presStyleCnt="0"/>
      <dgm:spPr/>
    </dgm:pt>
    <dgm:pt modelId="{4A77BA24-565E-4F42-A588-208632FBF591}" type="pres">
      <dgm:prSet presAssocID="{CED33D20-7753-8949-8102-EAE594828B80}" presName="node" presStyleLbl="revTx" presStyleIdx="1" presStyleCnt="4">
        <dgm:presLayoutVars>
          <dgm:bulletEnabled val="1"/>
        </dgm:presLayoutVars>
      </dgm:prSet>
      <dgm:spPr/>
    </dgm:pt>
    <dgm:pt modelId="{E06496B3-0E68-2A4F-ACAC-702CBC3D5925}" type="pres">
      <dgm:prSet presAssocID="{C39F65FD-A87F-9243-AB37-6C7354455237}" presName="sibTrans" presStyleLbl="node1" presStyleIdx="1" presStyleCnt="4"/>
      <dgm:spPr/>
    </dgm:pt>
    <dgm:pt modelId="{D09FDB33-FC84-A342-B1DE-A3F414BAAE3F}" type="pres">
      <dgm:prSet presAssocID="{F389B53A-EF6C-0F4C-BD2D-167C6EFDBFA2}" presName="dummy" presStyleCnt="0"/>
      <dgm:spPr/>
    </dgm:pt>
    <dgm:pt modelId="{048E10D8-419B-1945-974E-FEF5D3DBE107}" type="pres">
      <dgm:prSet presAssocID="{F389B53A-EF6C-0F4C-BD2D-167C6EFDBFA2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45DC44-7A94-2C49-AE13-7D02BBA2DA4A}" type="pres">
      <dgm:prSet presAssocID="{7981E347-6FEC-A144-9AFD-76DA34A36270}" presName="sibTrans" presStyleLbl="node1" presStyleIdx="2" presStyleCnt="4"/>
      <dgm:spPr/>
    </dgm:pt>
    <dgm:pt modelId="{77F7EDA8-2929-0049-BB9D-FFB15921C916}" type="pres">
      <dgm:prSet presAssocID="{1EF95549-B7B2-2342-AC18-0623703FDA64}" presName="dummy" presStyleCnt="0"/>
      <dgm:spPr/>
    </dgm:pt>
    <dgm:pt modelId="{53E8A8F6-88A7-CB4C-B840-8107366C3820}" type="pres">
      <dgm:prSet presAssocID="{1EF95549-B7B2-2342-AC18-0623703FDA64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5FABE6-3236-FE4D-9F97-C45DE2464F28}" type="pres">
      <dgm:prSet presAssocID="{7B322CEF-2C86-9843-82E6-38027E8D604E}" presName="sibTrans" presStyleLbl="node1" presStyleIdx="3" presStyleCnt="4"/>
      <dgm:spPr/>
    </dgm:pt>
  </dgm:ptLst>
  <dgm:cxnLst>
    <dgm:cxn modelId="{1BBC523B-3B23-6547-AA05-0E5026F4FA59}" type="presOf" srcId="{F389B53A-EF6C-0F4C-BD2D-167C6EFDBFA2}" destId="{048E10D8-419B-1945-974E-FEF5D3DBE107}" srcOrd="0" destOrd="0" presId="urn:microsoft.com/office/officeart/2005/8/layout/cycle1"/>
    <dgm:cxn modelId="{AA727644-85BF-CA42-9E16-8B8D86C13245}" type="presOf" srcId="{7981E347-6FEC-A144-9AFD-76DA34A36270}" destId="{CB45DC44-7A94-2C49-AE13-7D02BBA2DA4A}" srcOrd="0" destOrd="0" presId="urn:microsoft.com/office/officeart/2005/8/layout/cycle1"/>
    <dgm:cxn modelId="{CF049736-26DD-F64F-ACC3-8B99A50D94EF}" type="presOf" srcId="{CED33D20-7753-8949-8102-EAE594828B80}" destId="{4A77BA24-565E-4F42-A588-208632FBF591}" srcOrd="0" destOrd="0" presId="urn:microsoft.com/office/officeart/2005/8/layout/cycle1"/>
    <dgm:cxn modelId="{7AD859D6-DD94-C34B-8316-0681F6E4A751}" srcId="{00643966-4717-964A-AB4E-72C762809C4C}" destId="{CED33D20-7753-8949-8102-EAE594828B80}" srcOrd="1" destOrd="0" parTransId="{7C489B42-D2B3-AB47-A1F2-61769020AB3E}" sibTransId="{C39F65FD-A87F-9243-AB37-6C7354455237}"/>
    <dgm:cxn modelId="{5DC77A4C-56D1-4A48-9782-3F42CCA271FD}" type="presOf" srcId="{7B322CEF-2C86-9843-82E6-38027E8D604E}" destId="{4F5FABE6-3236-FE4D-9F97-C45DE2464F28}" srcOrd="0" destOrd="0" presId="urn:microsoft.com/office/officeart/2005/8/layout/cycle1"/>
    <dgm:cxn modelId="{2F2ABBD1-F4EB-3A4F-A074-69BFB3A8557C}" type="presOf" srcId="{C39F65FD-A87F-9243-AB37-6C7354455237}" destId="{E06496B3-0E68-2A4F-ACAC-702CBC3D5925}" srcOrd="0" destOrd="0" presId="urn:microsoft.com/office/officeart/2005/8/layout/cycle1"/>
    <dgm:cxn modelId="{900E042F-62AC-2D4B-B1E2-E0ABADDE0C59}" srcId="{00643966-4717-964A-AB4E-72C762809C4C}" destId="{F389B53A-EF6C-0F4C-BD2D-167C6EFDBFA2}" srcOrd="2" destOrd="0" parTransId="{6EF511B2-5B3B-0E4E-A257-3CB1536B7F98}" sibTransId="{7981E347-6FEC-A144-9AFD-76DA34A36270}"/>
    <dgm:cxn modelId="{CD5E455A-668A-DB4F-9B33-2B9B704D4C96}" type="presOf" srcId="{1EF95549-B7B2-2342-AC18-0623703FDA64}" destId="{53E8A8F6-88A7-CB4C-B840-8107366C3820}" srcOrd="0" destOrd="0" presId="urn:microsoft.com/office/officeart/2005/8/layout/cycle1"/>
    <dgm:cxn modelId="{AC3F1115-3AC5-F047-8935-C04B1FA4A9E4}" type="presOf" srcId="{75F33C4E-AFBA-1D4D-8E52-7DEC87E554FF}" destId="{39553346-6453-AC4F-B3BB-B4A30475E942}" srcOrd="0" destOrd="0" presId="urn:microsoft.com/office/officeart/2005/8/layout/cycle1"/>
    <dgm:cxn modelId="{F2DBB7A1-3FCB-5041-8385-2278D09EEBB3}" srcId="{00643966-4717-964A-AB4E-72C762809C4C}" destId="{1EF95549-B7B2-2342-AC18-0623703FDA64}" srcOrd="3" destOrd="0" parTransId="{F311D059-9663-9D46-BB2F-57943D0A7701}" sibTransId="{7B322CEF-2C86-9843-82E6-38027E8D604E}"/>
    <dgm:cxn modelId="{15E99C33-8EB1-4B48-8738-F1AB79209112}" type="presOf" srcId="{C64F1DC3-3927-594D-9E4C-0401037CD0AA}" destId="{BAA1911C-1841-DC4E-AB8A-06AC2675CBC6}" srcOrd="0" destOrd="0" presId="urn:microsoft.com/office/officeart/2005/8/layout/cycle1"/>
    <dgm:cxn modelId="{2EED0742-95D4-7847-99A5-92326DC86E50}" type="presOf" srcId="{00643966-4717-964A-AB4E-72C762809C4C}" destId="{B1F5F432-4607-3241-900C-02E66E2C1370}" srcOrd="0" destOrd="0" presId="urn:microsoft.com/office/officeart/2005/8/layout/cycle1"/>
    <dgm:cxn modelId="{B6FDDBB6-061D-4E49-B51F-0AE0EFAEF10B}" srcId="{00643966-4717-964A-AB4E-72C762809C4C}" destId="{C64F1DC3-3927-594D-9E4C-0401037CD0AA}" srcOrd="0" destOrd="0" parTransId="{711E3516-834E-4E4A-8B88-7857556EFC7C}" sibTransId="{75F33C4E-AFBA-1D4D-8E52-7DEC87E554FF}"/>
    <dgm:cxn modelId="{23435A73-4179-3D4A-BEEF-718ADB175875}" type="presParOf" srcId="{B1F5F432-4607-3241-900C-02E66E2C1370}" destId="{E590DC3D-EF27-2349-B5FD-18E0DEB3F21D}" srcOrd="0" destOrd="0" presId="urn:microsoft.com/office/officeart/2005/8/layout/cycle1"/>
    <dgm:cxn modelId="{9C917B47-E506-2E41-BE85-E15C8F4DB2DE}" type="presParOf" srcId="{B1F5F432-4607-3241-900C-02E66E2C1370}" destId="{BAA1911C-1841-DC4E-AB8A-06AC2675CBC6}" srcOrd="1" destOrd="0" presId="urn:microsoft.com/office/officeart/2005/8/layout/cycle1"/>
    <dgm:cxn modelId="{16EFBEE5-F879-A845-B44E-C8B29F49BE31}" type="presParOf" srcId="{B1F5F432-4607-3241-900C-02E66E2C1370}" destId="{39553346-6453-AC4F-B3BB-B4A30475E942}" srcOrd="2" destOrd="0" presId="urn:microsoft.com/office/officeart/2005/8/layout/cycle1"/>
    <dgm:cxn modelId="{801F58C0-5708-B343-84AD-D8051E238066}" type="presParOf" srcId="{B1F5F432-4607-3241-900C-02E66E2C1370}" destId="{90669BDD-61B9-4F4A-9CC7-51304663BB1E}" srcOrd="3" destOrd="0" presId="urn:microsoft.com/office/officeart/2005/8/layout/cycle1"/>
    <dgm:cxn modelId="{80976524-44F7-A145-83FC-0D665EAC6C27}" type="presParOf" srcId="{B1F5F432-4607-3241-900C-02E66E2C1370}" destId="{4A77BA24-565E-4F42-A588-208632FBF591}" srcOrd="4" destOrd="0" presId="urn:microsoft.com/office/officeart/2005/8/layout/cycle1"/>
    <dgm:cxn modelId="{F6F3A851-DE72-344D-8DAE-72ED1CFF96DA}" type="presParOf" srcId="{B1F5F432-4607-3241-900C-02E66E2C1370}" destId="{E06496B3-0E68-2A4F-ACAC-702CBC3D5925}" srcOrd="5" destOrd="0" presId="urn:microsoft.com/office/officeart/2005/8/layout/cycle1"/>
    <dgm:cxn modelId="{EA19B173-5643-354D-8EF8-34BE70FB3789}" type="presParOf" srcId="{B1F5F432-4607-3241-900C-02E66E2C1370}" destId="{D09FDB33-FC84-A342-B1DE-A3F414BAAE3F}" srcOrd="6" destOrd="0" presId="urn:microsoft.com/office/officeart/2005/8/layout/cycle1"/>
    <dgm:cxn modelId="{4DF2A0A8-6E84-6444-A56F-9C543D21DD31}" type="presParOf" srcId="{B1F5F432-4607-3241-900C-02E66E2C1370}" destId="{048E10D8-419B-1945-974E-FEF5D3DBE107}" srcOrd="7" destOrd="0" presId="urn:microsoft.com/office/officeart/2005/8/layout/cycle1"/>
    <dgm:cxn modelId="{C2802AA4-02E2-C942-A724-9A607859119F}" type="presParOf" srcId="{B1F5F432-4607-3241-900C-02E66E2C1370}" destId="{CB45DC44-7A94-2C49-AE13-7D02BBA2DA4A}" srcOrd="8" destOrd="0" presId="urn:microsoft.com/office/officeart/2005/8/layout/cycle1"/>
    <dgm:cxn modelId="{2CFABEAF-18B7-CE4E-A6D7-2E7189458C1D}" type="presParOf" srcId="{B1F5F432-4607-3241-900C-02E66E2C1370}" destId="{77F7EDA8-2929-0049-BB9D-FFB15921C916}" srcOrd="9" destOrd="0" presId="urn:microsoft.com/office/officeart/2005/8/layout/cycle1"/>
    <dgm:cxn modelId="{8BCA3BE8-47A7-B34F-9829-7F9861A9FA18}" type="presParOf" srcId="{B1F5F432-4607-3241-900C-02E66E2C1370}" destId="{53E8A8F6-88A7-CB4C-B840-8107366C3820}" srcOrd="10" destOrd="0" presId="urn:microsoft.com/office/officeart/2005/8/layout/cycle1"/>
    <dgm:cxn modelId="{F975D92E-7816-9948-8A66-3CAF5839C3F0}" type="presParOf" srcId="{B1F5F432-4607-3241-900C-02E66E2C1370}" destId="{4F5FABE6-3236-FE4D-9F97-C45DE2464F28}" srcOrd="11" destOrd="0" presId="urn:microsoft.com/office/officeart/2005/8/layout/cycle1"/>
  </dgm:cxnLst>
  <dgm:bg>
    <a:solidFill>
      <a:srgbClr val="F2F2F2">
        <a:alpha val="69804"/>
      </a:srgbClr>
    </a:solidFill>
  </dgm:bg>
  <dgm:whole>
    <a:ln>
      <a:solidFill>
        <a:schemeClr val="tx1">
          <a:lumMod val="50000"/>
          <a:lumOff val="50000"/>
        </a:schemeClr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E277EA4-11FE-A74C-9443-86737DD8F878}" type="doc">
      <dgm:prSet loTypeId="urn:microsoft.com/office/officeart/2005/8/layout/hierarchy3" loCatId="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F3A08534-2570-0149-9A99-8A89961C7C07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营销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17FCBF6-36AD-3D44-8DB2-53B91AB9D129}" type="par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C4CDA2B-10A3-6D44-8B8E-3CB3F0AE5497}" type="sib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8AD518D-2206-834F-AD51-C7BBBA23A7DB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EE6F9D5-9F77-BD46-B636-19CE9D23843A}" type="par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838170F-D142-434E-93DF-DB08537121B1}" type="sib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A07A95C-E9E3-324F-822D-F01B2955F6D2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C73CBA8-063C-B94C-8D9B-23C8C53438EE}" type="par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AB7C96F-E0FC-9A4A-BDE2-83B26C9A1747}" type="sib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754C229-2309-8344-889B-F1BB4A161C3C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34D078F-6E03-D147-A462-EEDE5192DE26}" type="par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CCCEFB6-5384-E24E-BAEE-C591056330D5}" type="sib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6B0FE69-D34C-B346-9930-30B7CB6B0D20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652CD61-5B2A-6947-85CF-AC1AF9F5E4A8}" type="par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1DF20D1-84CA-C940-9FAF-8649EB0C480C}" type="sib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612183E-5BD0-064F-8014-CD55DF952726}">
      <dgm:prSet phldrT="[文本]"/>
      <dgm:spPr/>
      <dgm:t>
        <a:bodyPr/>
        <a:lstStyle/>
        <a:p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99249D1-9321-4242-8D46-3C72A5786342}" type="par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9B20892-CB95-A54A-9C06-A93DF0DFB870}" type="sib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C989C0B-9481-8944-A6FF-8572642D89A1}" type="pres">
      <dgm:prSet presAssocID="{4E277EA4-11FE-A74C-9443-86737DD8F8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F3E36-5C4C-EE4E-8A55-C7A09CA78767}" type="pres">
      <dgm:prSet presAssocID="{F3A08534-2570-0149-9A99-8A89961C7C07}" presName="root" presStyleCnt="0"/>
      <dgm:spPr/>
    </dgm:pt>
    <dgm:pt modelId="{B647A07B-D2D3-334D-90D9-5AF0DAB090CB}" type="pres">
      <dgm:prSet presAssocID="{F3A08534-2570-0149-9A99-8A89961C7C07}" presName="rootComposite" presStyleCnt="0"/>
      <dgm:spPr/>
    </dgm:pt>
    <dgm:pt modelId="{CD15C717-CAF7-BE49-98F9-B9D7C08991F1}" type="pres">
      <dgm:prSet presAssocID="{F3A08534-2570-0149-9A99-8A89961C7C07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4A9649A5-9E00-684C-8AA6-90C638E6503A}" type="pres">
      <dgm:prSet presAssocID="{F3A08534-2570-0149-9A99-8A89961C7C07}" presName="rootConnector" presStyleLbl="node1" presStyleIdx="0" presStyleCnt="1"/>
      <dgm:spPr/>
    </dgm:pt>
    <dgm:pt modelId="{5B401E5A-B552-0A45-B9C1-51FEB2554234}" type="pres">
      <dgm:prSet presAssocID="{F3A08534-2570-0149-9A99-8A89961C7C07}" presName="childShape" presStyleCnt="0"/>
      <dgm:spPr/>
    </dgm:pt>
    <dgm:pt modelId="{4DE4EE4F-B4E2-FB4F-8C60-770BDFD7FC2E}" type="pres">
      <dgm:prSet presAssocID="{5C73CBA8-063C-B94C-8D9B-23C8C53438EE}" presName="Name13" presStyleLbl="parChTrans1D2" presStyleIdx="0" presStyleCnt="5"/>
      <dgm:spPr/>
    </dgm:pt>
    <dgm:pt modelId="{275075B5-B701-6F4B-8EAD-4761F255234A}" type="pres">
      <dgm:prSet presAssocID="{9A07A95C-E9E3-324F-822D-F01B2955F6D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EEF8A-9C8D-1E4B-821B-DD2339635D91}" type="pres">
      <dgm:prSet presAssocID="{8EE6F9D5-9F77-BD46-B636-19CE9D23843A}" presName="Name13" presStyleLbl="parChTrans1D2" presStyleIdx="1" presStyleCnt="5"/>
      <dgm:spPr/>
    </dgm:pt>
    <dgm:pt modelId="{521AB8DA-BC9F-C046-8A1A-59A02D757805}" type="pres">
      <dgm:prSet presAssocID="{D8AD518D-2206-834F-AD51-C7BBBA23A7DB}" presName="childText" presStyleLbl="bgAcc1" presStyleIdx="1" presStyleCnt="5">
        <dgm:presLayoutVars>
          <dgm:bulletEnabled val="1"/>
        </dgm:presLayoutVars>
      </dgm:prSet>
      <dgm:spPr/>
    </dgm:pt>
    <dgm:pt modelId="{5619ED99-5D7B-D640-B298-14A084FDF99C}" type="pres">
      <dgm:prSet presAssocID="{934D078F-6E03-D147-A462-EEDE5192DE26}" presName="Name13" presStyleLbl="parChTrans1D2" presStyleIdx="2" presStyleCnt="5"/>
      <dgm:spPr/>
    </dgm:pt>
    <dgm:pt modelId="{0D9D5FD8-FAE2-6E4A-A54D-7C8A352CE32C}" type="pres">
      <dgm:prSet presAssocID="{E754C229-2309-8344-889B-F1BB4A161C3C}" presName="childText" presStyleLbl="bgAcc1" presStyleIdx="2" presStyleCnt="5">
        <dgm:presLayoutVars>
          <dgm:bulletEnabled val="1"/>
        </dgm:presLayoutVars>
      </dgm:prSet>
      <dgm:spPr/>
    </dgm:pt>
    <dgm:pt modelId="{A6D5785F-123C-0940-8F58-04C7176915AB}" type="pres">
      <dgm:prSet presAssocID="{6652CD61-5B2A-6947-85CF-AC1AF9F5E4A8}" presName="Name13" presStyleLbl="parChTrans1D2" presStyleIdx="3" presStyleCnt="5"/>
      <dgm:spPr/>
    </dgm:pt>
    <dgm:pt modelId="{87AB291D-A5E6-AA4C-860E-4DC5E69CD84A}" type="pres">
      <dgm:prSet presAssocID="{86B0FE69-D34C-B346-9930-30B7CB6B0D20}" presName="childText" presStyleLbl="bgAcc1" presStyleIdx="3" presStyleCnt="5">
        <dgm:presLayoutVars>
          <dgm:bulletEnabled val="1"/>
        </dgm:presLayoutVars>
      </dgm:prSet>
      <dgm:spPr/>
    </dgm:pt>
    <dgm:pt modelId="{42B47EFB-2C49-5847-B3FB-69220F0ECB5F}" type="pres">
      <dgm:prSet presAssocID="{B99249D1-9321-4242-8D46-3C72A5786342}" presName="Name13" presStyleLbl="parChTrans1D2" presStyleIdx="4" presStyleCnt="5"/>
      <dgm:spPr/>
    </dgm:pt>
    <dgm:pt modelId="{0D2436C1-B4D8-7045-8DC1-B56EF8D198C8}" type="pres">
      <dgm:prSet presAssocID="{E612183E-5BD0-064F-8014-CD55DF952726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98A66B-84B8-784C-A14B-951C537F5761}" type="presOf" srcId="{5C73CBA8-063C-B94C-8D9B-23C8C53438EE}" destId="{4DE4EE4F-B4E2-FB4F-8C60-770BDFD7FC2E}" srcOrd="0" destOrd="0" presId="urn:microsoft.com/office/officeart/2005/8/layout/hierarchy3"/>
    <dgm:cxn modelId="{E70A7265-DBFB-B046-9302-574DCDF8CE5D}" srcId="{F3A08534-2570-0149-9A99-8A89961C7C07}" destId="{D8AD518D-2206-834F-AD51-C7BBBA23A7DB}" srcOrd="1" destOrd="0" parTransId="{8EE6F9D5-9F77-BD46-B636-19CE9D23843A}" sibTransId="{A838170F-D142-434E-93DF-DB08537121B1}"/>
    <dgm:cxn modelId="{7029BEFD-2DDA-504E-B90B-455E4A7BDB8A}" type="presOf" srcId="{4E277EA4-11FE-A74C-9443-86737DD8F878}" destId="{BC989C0B-9481-8944-A6FF-8572642D89A1}" srcOrd="0" destOrd="0" presId="urn:microsoft.com/office/officeart/2005/8/layout/hierarchy3"/>
    <dgm:cxn modelId="{C9B6D593-8C6C-9143-8ECE-83CB1CB83C4E}" srcId="{F3A08534-2570-0149-9A99-8A89961C7C07}" destId="{E754C229-2309-8344-889B-F1BB4A161C3C}" srcOrd="2" destOrd="0" parTransId="{934D078F-6E03-D147-A462-EEDE5192DE26}" sibTransId="{CCCCEFB6-5384-E24E-BAEE-C591056330D5}"/>
    <dgm:cxn modelId="{3F511309-C1DD-9645-B3F8-90E7CC59386E}" type="presOf" srcId="{B99249D1-9321-4242-8D46-3C72A5786342}" destId="{42B47EFB-2C49-5847-B3FB-69220F0ECB5F}" srcOrd="0" destOrd="0" presId="urn:microsoft.com/office/officeart/2005/8/layout/hierarchy3"/>
    <dgm:cxn modelId="{C607A42E-6D5C-DF46-BF97-3C4FEA78D489}" type="presOf" srcId="{934D078F-6E03-D147-A462-EEDE5192DE26}" destId="{5619ED99-5D7B-D640-B298-14A084FDF99C}" srcOrd="0" destOrd="0" presId="urn:microsoft.com/office/officeart/2005/8/layout/hierarchy3"/>
    <dgm:cxn modelId="{1FDBAC76-532C-454A-A62B-97B22A220D56}" type="presOf" srcId="{F3A08534-2570-0149-9A99-8A89961C7C07}" destId="{CD15C717-CAF7-BE49-98F9-B9D7C08991F1}" srcOrd="0" destOrd="0" presId="urn:microsoft.com/office/officeart/2005/8/layout/hierarchy3"/>
    <dgm:cxn modelId="{12244C2A-AC1D-7547-ACB0-63DFE7E9AECB}" srcId="{F3A08534-2570-0149-9A99-8A89961C7C07}" destId="{9A07A95C-E9E3-324F-822D-F01B2955F6D2}" srcOrd="0" destOrd="0" parTransId="{5C73CBA8-063C-B94C-8D9B-23C8C53438EE}" sibTransId="{FAB7C96F-E0FC-9A4A-BDE2-83B26C9A1747}"/>
    <dgm:cxn modelId="{D3997759-3B51-E345-8126-6316430E0633}" type="presOf" srcId="{9A07A95C-E9E3-324F-822D-F01B2955F6D2}" destId="{275075B5-B701-6F4B-8EAD-4761F255234A}" srcOrd="0" destOrd="0" presId="urn:microsoft.com/office/officeart/2005/8/layout/hierarchy3"/>
    <dgm:cxn modelId="{7C1C9DE3-64D9-934D-B8FC-B1AF467A4D5B}" type="presOf" srcId="{E612183E-5BD0-064F-8014-CD55DF952726}" destId="{0D2436C1-B4D8-7045-8DC1-B56EF8D198C8}" srcOrd="0" destOrd="0" presId="urn:microsoft.com/office/officeart/2005/8/layout/hierarchy3"/>
    <dgm:cxn modelId="{725A48A0-0A4D-174C-92F2-EFED76C049C5}" type="presOf" srcId="{F3A08534-2570-0149-9A99-8A89961C7C07}" destId="{4A9649A5-9E00-684C-8AA6-90C638E6503A}" srcOrd="1" destOrd="0" presId="urn:microsoft.com/office/officeart/2005/8/layout/hierarchy3"/>
    <dgm:cxn modelId="{A4FB8E63-515B-054B-9301-9B9875371C6A}" type="presOf" srcId="{6652CD61-5B2A-6947-85CF-AC1AF9F5E4A8}" destId="{A6D5785F-123C-0940-8F58-04C7176915AB}" srcOrd="0" destOrd="0" presId="urn:microsoft.com/office/officeart/2005/8/layout/hierarchy3"/>
    <dgm:cxn modelId="{711123F3-6514-0346-B644-9D0BF4EF6D85}" type="presOf" srcId="{8EE6F9D5-9F77-BD46-B636-19CE9D23843A}" destId="{331EEF8A-9C8D-1E4B-821B-DD2339635D91}" srcOrd="0" destOrd="0" presId="urn:microsoft.com/office/officeart/2005/8/layout/hierarchy3"/>
    <dgm:cxn modelId="{86F7976F-A3C0-454F-819D-A8468C296560}" srcId="{F3A08534-2570-0149-9A99-8A89961C7C07}" destId="{86B0FE69-D34C-B346-9930-30B7CB6B0D20}" srcOrd="3" destOrd="0" parTransId="{6652CD61-5B2A-6947-85CF-AC1AF9F5E4A8}" sibTransId="{F1DF20D1-84CA-C940-9FAF-8649EB0C480C}"/>
    <dgm:cxn modelId="{0CFF2149-CE83-514C-92B7-1DCDD95B79BA}" srcId="{4E277EA4-11FE-A74C-9443-86737DD8F878}" destId="{F3A08534-2570-0149-9A99-8A89961C7C07}" srcOrd="0" destOrd="0" parTransId="{E17FCBF6-36AD-3D44-8DB2-53B91AB9D129}" sibTransId="{0C4CDA2B-10A3-6D44-8B8E-3CB3F0AE5497}"/>
    <dgm:cxn modelId="{77C9C940-205D-4B40-A396-DCABDF5478BF}" srcId="{F3A08534-2570-0149-9A99-8A89961C7C07}" destId="{E612183E-5BD0-064F-8014-CD55DF952726}" srcOrd="4" destOrd="0" parTransId="{B99249D1-9321-4242-8D46-3C72A5786342}" sibTransId="{39B20892-CB95-A54A-9C06-A93DF0DFB870}"/>
    <dgm:cxn modelId="{A352A434-99AD-F548-9428-AD5966452083}" type="presOf" srcId="{86B0FE69-D34C-B346-9930-30B7CB6B0D20}" destId="{87AB291D-A5E6-AA4C-860E-4DC5E69CD84A}" srcOrd="0" destOrd="0" presId="urn:microsoft.com/office/officeart/2005/8/layout/hierarchy3"/>
    <dgm:cxn modelId="{2960B832-D4C5-6F46-B0F7-88F8C126FDEB}" type="presOf" srcId="{D8AD518D-2206-834F-AD51-C7BBBA23A7DB}" destId="{521AB8DA-BC9F-C046-8A1A-59A02D757805}" srcOrd="0" destOrd="0" presId="urn:microsoft.com/office/officeart/2005/8/layout/hierarchy3"/>
    <dgm:cxn modelId="{8E917A18-505B-024B-B9C6-864D904735D2}" type="presOf" srcId="{E754C229-2309-8344-889B-F1BB4A161C3C}" destId="{0D9D5FD8-FAE2-6E4A-A54D-7C8A352CE32C}" srcOrd="0" destOrd="0" presId="urn:microsoft.com/office/officeart/2005/8/layout/hierarchy3"/>
    <dgm:cxn modelId="{6ED11FC2-E33C-C141-8ECC-36FFAEB2AB45}" type="presParOf" srcId="{BC989C0B-9481-8944-A6FF-8572642D89A1}" destId="{ED5F3E36-5C4C-EE4E-8A55-C7A09CA78767}" srcOrd="0" destOrd="0" presId="urn:microsoft.com/office/officeart/2005/8/layout/hierarchy3"/>
    <dgm:cxn modelId="{E148DFD0-2E9D-794C-B0EF-2BE7D1BB68A9}" type="presParOf" srcId="{ED5F3E36-5C4C-EE4E-8A55-C7A09CA78767}" destId="{B647A07B-D2D3-334D-90D9-5AF0DAB090CB}" srcOrd="0" destOrd="0" presId="urn:microsoft.com/office/officeart/2005/8/layout/hierarchy3"/>
    <dgm:cxn modelId="{E2D74730-C4D8-2942-875A-A324E44C0737}" type="presParOf" srcId="{B647A07B-D2D3-334D-90D9-5AF0DAB090CB}" destId="{CD15C717-CAF7-BE49-98F9-B9D7C08991F1}" srcOrd="0" destOrd="0" presId="urn:microsoft.com/office/officeart/2005/8/layout/hierarchy3"/>
    <dgm:cxn modelId="{1BC40140-4ACF-4B4F-9B42-6DA1E06DD1F9}" type="presParOf" srcId="{B647A07B-D2D3-334D-90D9-5AF0DAB090CB}" destId="{4A9649A5-9E00-684C-8AA6-90C638E6503A}" srcOrd="1" destOrd="0" presId="urn:microsoft.com/office/officeart/2005/8/layout/hierarchy3"/>
    <dgm:cxn modelId="{AB875588-4165-774B-BE2E-8727FB2B61A7}" type="presParOf" srcId="{ED5F3E36-5C4C-EE4E-8A55-C7A09CA78767}" destId="{5B401E5A-B552-0A45-B9C1-51FEB2554234}" srcOrd="1" destOrd="0" presId="urn:microsoft.com/office/officeart/2005/8/layout/hierarchy3"/>
    <dgm:cxn modelId="{44FBBF08-EAEC-8E4B-BB3D-334A916379C0}" type="presParOf" srcId="{5B401E5A-B552-0A45-B9C1-51FEB2554234}" destId="{4DE4EE4F-B4E2-FB4F-8C60-770BDFD7FC2E}" srcOrd="0" destOrd="0" presId="urn:microsoft.com/office/officeart/2005/8/layout/hierarchy3"/>
    <dgm:cxn modelId="{86122932-D67D-D149-8C78-7CA0A63F54F4}" type="presParOf" srcId="{5B401E5A-B552-0A45-B9C1-51FEB2554234}" destId="{275075B5-B701-6F4B-8EAD-4761F255234A}" srcOrd="1" destOrd="0" presId="urn:microsoft.com/office/officeart/2005/8/layout/hierarchy3"/>
    <dgm:cxn modelId="{C113A5A4-66F3-1147-BB12-E2C8E8A53E16}" type="presParOf" srcId="{5B401E5A-B552-0A45-B9C1-51FEB2554234}" destId="{331EEF8A-9C8D-1E4B-821B-DD2339635D91}" srcOrd="2" destOrd="0" presId="urn:microsoft.com/office/officeart/2005/8/layout/hierarchy3"/>
    <dgm:cxn modelId="{6941875D-0A77-0245-8EB5-55046D29CE52}" type="presParOf" srcId="{5B401E5A-B552-0A45-B9C1-51FEB2554234}" destId="{521AB8DA-BC9F-C046-8A1A-59A02D757805}" srcOrd="3" destOrd="0" presId="urn:microsoft.com/office/officeart/2005/8/layout/hierarchy3"/>
    <dgm:cxn modelId="{7E6EFC1F-2454-ED4D-9647-4A8B21DC564B}" type="presParOf" srcId="{5B401E5A-B552-0A45-B9C1-51FEB2554234}" destId="{5619ED99-5D7B-D640-B298-14A084FDF99C}" srcOrd="4" destOrd="0" presId="urn:microsoft.com/office/officeart/2005/8/layout/hierarchy3"/>
    <dgm:cxn modelId="{2DBED1E4-431E-024F-B5CD-F1605088BF74}" type="presParOf" srcId="{5B401E5A-B552-0A45-B9C1-51FEB2554234}" destId="{0D9D5FD8-FAE2-6E4A-A54D-7C8A352CE32C}" srcOrd="5" destOrd="0" presId="urn:microsoft.com/office/officeart/2005/8/layout/hierarchy3"/>
    <dgm:cxn modelId="{797C2E42-B411-4A46-9FF6-F68CF5DD507A}" type="presParOf" srcId="{5B401E5A-B552-0A45-B9C1-51FEB2554234}" destId="{A6D5785F-123C-0940-8F58-04C7176915AB}" srcOrd="6" destOrd="0" presId="urn:microsoft.com/office/officeart/2005/8/layout/hierarchy3"/>
    <dgm:cxn modelId="{90AE5A46-B0B8-FC42-A0C2-B971AE46B88B}" type="presParOf" srcId="{5B401E5A-B552-0A45-B9C1-51FEB2554234}" destId="{87AB291D-A5E6-AA4C-860E-4DC5E69CD84A}" srcOrd="7" destOrd="0" presId="urn:microsoft.com/office/officeart/2005/8/layout/hierarchy3"/>
    <dgm:cxn modelId="{99F5920C-BD13-574D-8166-47B597726913}" type="presParOf" srcId="{5B401E5A-B552-0A45-B9C1-51FEB2554234}" destId="{42B47EFB-2C49-5847-B3FB-69220F0ECB5F}" srcOrd="8" destOrd="0" presId="urn:microsoft.com/office/officeart/2005/8/layout/hierarchy3"/>
    <dgm:cxn modelId="{C595D06B-744B-A540-A8EB-F8F72B5A7CF1}" type="presParOf" srcId="{5B401E5A-B552-0A45-B9C1-51FEB2554234}" destId="{0D2436C1-B4D8-7045-8DC1-B56EF8D198C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E277EA4-11FE-A74C-9443-86737DD8F878}" type="doc">
      <dgm:prSet loTypeId="urn:microsoft.com/office/officeart/2005/8/layout/hierarchy3" loCatId="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F3A08534-2570-0149-9A99-8A89961C7C07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商品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17FCBF6-36AD-3D44-8DB2-53B91AB9D129}" type="par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C4CDA2B-10A3-6D44-8B8E-3CB3F0AE5497}" type="sib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8AD518D-2206-834F-AD51-C7BBBA23A7DB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EE6F9D5-9F77-BD46-B636-19CE9D23843A}" type="par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838170F-D142-434E-93DF-DB08537121B1}" type="sib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A07A95C-E9E3-324F-822D-F01B2955F6D2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C73CBA8-063C-B94C-8D9B-23C8C53438EE}" type="par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AB7C96F-E0FC-9A4A-BDE2-83B26C9A1747}" type="sib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754C229-2309-8344-889B-F1BB4A161C3C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34D078F-6E03-D147-A462-EEDE5192DE26}" type="par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CCCEFB6-5384-E24E-BAEE-C591056330D5}" type="sib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6B0FE69-D34C-B346-9930-30B7CB6B0D20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652CD61-5B2A-6947-85CF-AC1AF9F5E4A8}" type="par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1DF20D1-84CA-C940-9FAF-8649EB0C480C}" type="sib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612183E-5BD0-064F-8014-CD55DF952726}">
      <dgm:prSet phldrT="[文本]"/>
      <dgm:spPr/>
      <dgm:t>
        <a:bodyPr/>
        <a:lstStyle/>
        <a:p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99249D1-9321-4242-8D46-3C72A5786342}" type="par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9B20892-CB95-A54A-9C06-A93DF0DFB870}" type="sib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C989C0B-9481-8944-A6FF-8572642D89A1}" type="pres">
      <dgm:prSet presAssocID="{4E277EA4-11FE-A74C-9443-86737DD8F8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F3E36-5C4C-EE4E-8A55-C7A09CA78767}" type="pres">
      <dgm:prSet presAssocID="{F3A08534-2570-0149-9A99-8A89961C7C07}" presName="root" presStyleCnt="0"/>
      <dgm:spPr/>
    </dgm:pt>
    <dgm:pt modelId="{B647A07B-D2D3-334D-90D9-5AF0DAB090CB}" type="pres">
      <dgm:prSet presAssocID="{F3A08534-2570-0149-9A99-8A89961C7C07}" presName="rootComposite" presStyleCnt="0"/>
      <dgm:spPr/>
    </dgm:pt>
    <dgm:pt modelId="{CD15C717-CAF7-BE49-98F9-B9D7C08991F1}" type="pres">
      <dgm:prSet presAssocID="{F3A08534-2570-0149-9A99-8A89961C7C07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4A9649A5-9E00-684C-8AA6-90C638E6503A}" type="pres">
      <dgm:prSet presAssocID="{F3A08534-2570-0149-9A99-8A89961C7C07}" presName="rootConnector" presStyleLbl="node1" presStyleIdx="0" presStyleCnt="1"/>
      <dgm:spPr/>
    </dgm:pt>
    <dgm:pt modelId="{5B401E5A-B552-0A45-B9C1-51FEB2554234}" type="pres">
      <dgm:prSet presAssocID="{F3A08534-2570-0149-9A99-8A89961C7C07}" presName="childShape" presStyleCnt="0"/>
      <dgm:spPr/>
    </dgm:pt>
    <dgm:pt modelId="{4DE4EE4F-B4E2-FB4F-8C60-770BDFD7FC2E}" type="pres">
      <dgm:prSet presAssocID="{5C73CBA8-063C-B94C-8D9B-23C8C53438EE}" presName="Name13" presStyleLbl="parChTrans1D2" presStyleIdx="0" presStyleCnt="5"/>
      <dgm:spPr/>
    </dgm:pt>
    <dgm:pt modelId="{275075B5-B701-6F4B-8EAD-4761F255234A}" type="pres">
      <dgm:prSet presAssocID="{9A07A95C-E9E3-324F-822D-F01B2955F6D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EEF8A-9C8D-1E4B-821B-DD2339635D91}" type="pres">
      <dgm:prSet presAssocID="{8EE6F9D5-9F77-BD46-B636-19CE9D23843A}" presName="Name13" presStyleLbl="parChTrans1D2" presStyleIdx="1" presStyleCnt="5"/>
      <dgm:spPr/>
    </dgm:pt>
    <dgm:pt modelId="{521AB8DA-BC9F-C046-8A1A-59A02D757805}" type="pres">
      <dgm:prSet presAssocID="{D8AD518D-2206-834F-AD51-C7BBBA23A7DB}" presName="childText" presStyleLbl="bgAcc1" presStyleIdx="1" presStyleCnt="5">
        <dgm:presLayoutVars>
          <dgm:bulletEnabled val="1"/>
        </dgm:presLayoutVars>
      </dgm:prSet>
      <dgm:spPr/>
    </dgm:pt>
    <dgm:pt modelId="{5619ED99-5D7B-D640-B298-14A084FDF99C}" type="pres">
      <dgm:prSet presAssocID="{934D078F-6E03-D147-A462-EEDE5192DE26}" presName="Name13" presStyleLbl="parChTrans1D2" presStyleIdx="2" presStyleCnt="5"/>
      <dgm:spPr/>
    </dgm:pt>
    <dgm:pt modelId="{0D9D5FD8-FAE2-6E4A-A54D-7C8A352CE32C}" type="pres">
      <dgm:prSet presAssocID="{E754C229-2309-8344-889B-F1BB4A161C3C}" presName="childText" presStyleLbl="bgAcc1" presStyleIdx="2" presStyleCnt="5">
        <dgm:presLayoutVars>
          <dgm:bulletEnabled val="1"/>
        </dgm:presLayoutVars>
      </dgm:prSet>
      <dgm:spPr/>
    </dgm:pt>
    <dgm:pt modelId="{A6D5785F-123C-0940-8F58-04C7176915AB}" type="pres">
      <dgm:prSet presAssocID="{6652CD61-5B2A-6947-85CF-AC1AF9F5E4A8}" presName="Name13" presStyleLbl="parChTrans1D2" presStyleIdx="3" presStyleCnt="5"/>
      <dgm:spPr/>
    </dgm:pt>
    <dgm:pt modelId="{87AB291D-A5E6-AA4C-860E-4DC5E69CD84A}" type="pres">
      <dgm:prSet presAssocID="{86B0FE69-D34C-B346-9930-30B7CB6B0D20}" presName="childText" presStyleLbl="bgAcc1" presStyleIdx="3" presStyleCnt="5">
        <dgm:presLayoutVars>
          <dgm:bulletEnabled val="1"/>
        </dgm:presLayoutVars>
      </dgm:prSet>
      <dgm:spPr/>
    </dgm:pt>
    <dgm:pt modelId="{42B47EFB-2C49-5847-B3FB-69220F0ECB5F}" type="pres">
      <dgm:prSet presAssocID="{B99249D1-9321-4242-8D46-3C72A5786342}" presName="Name13" presStyleLbl="parChTrans1D2" presStyleIdx="4" presStyleCnt="5"/>
      <dgm:spPr/>
    </dgm:pt>
    <dgm:pt modelId="{0D2436C1-B4D8-7045-8DC1-B56EF8D198C8}" type="pres">
      <dgm:prSet presAssocID="{E612183E-5BD0-064F-8014-CD55DF952726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0A7265-DBFB-B046-9302-574DCDF8CE5D}" srcId="{F3A08534-2570-0149-9A99-8A89961C7C07}" destId="{D8AD518D-2206-834F-AD51-C7BBBA23A7DB}" srcOrd="1" destOrd="0" parTransId="{8EE6F9D5-9F77-BD46-B636-19CE9D23843A}" sibTransId="{A838170F-D142-434E-93DF-DB08537121B1}"/>
    <dgm:cxn modelId="{AB8954D7-DDCB-F346-9674-8C5E28217E81}" type="presOf" srcId="{E754C229-2309-8344-889B-F1BB4A161C3C}" destId="{0D9D5FD8-FAE2-6E4A-A54D-7C8A352CE32C}" srcOrd="0" destOrd="0" presId="urn:microsoft.com/office/officeart/2005/8/layout/hierarchy3"/>
    <dgm:cxn modelId="{C9B6D593-8C6C-9143-8ECE-83CB1CB83C4E}" srcId="{F3A08534-2570-0149-9A99-8A89961C7C07}" destId="{E754C229-2309-8344-889B-F1BB4A161C3C}" srcOrd="2" destOrd="0" parTransId="{934D078F-6E03-D147-A462-EEDE5192DE26}" sibTransId="{CCCCEFB6-5384-E24E-BAEE-C591056330D5}"/>
    <dgm:cxn modelId="{5B62A2E9-BD2D-B844-A7B2-7F3C43305C0D}" type="presOf" srcId="{B99249D1-9321-4242-8D46-3C72A5786342}" destId="{42B47EFB-2C49-5847-B3FB-69220F0ECB5F}" srcOrd="0" destOrd="0" presId="urn:microsoft.com/office/officeart/2005/8/layout/hierarchy3"/>
    <dgm:cxn modelId="{239CAFE2-1F62-D048-82D6-2EA3BD43BB76}" type="presOf" srcId="{D8AD518D-2206-834F-AD51-C7BBBA23A7DB}" destId="{521AB8DA-BC9F-C046-8A1A-59A02D757805}" srcOrd="0" destOrd="0" presId="urn:microsoft.com/office/officeart/2005/8/layout/hierarchy3"/>
    <dgm:cxn modelId="{4A704624-4DC7-CA4A-8656-A3E0FB1CD3A5}" type="presOf" srcId="{934D078F-6E03-D147-A462-EEDE5192DE26}" destId="{5619ED99-5D7B-D640-B298-14A084FDF99C}" srcOrd="0" destOrd="0" presId="urn:microsoft.com/office/officeart/2005/8/layout/hierarchy3"/>
    <dgm:cxn modelId="{A59FB36B-7539-074A-9485-7AAFA7CAC8A3}" type="presOf" srcId="{8EE6F9D5-9F77-BD46-B636-19CE9D23843A}" destId="{331EEF8A-9C8D-1E4B-821B-DD2339635D91}" srcOrd="0" destOrd="0" presId="urn:microsoft.com/office/officeart/2005/8/layout/hierarchy3"/>
    <dgm:cxn modelId="{C47FED81-B9E7-E444-B837-B5613DA1DDBA}" type="presOf" srcId="{86B0FE69-D34C-B346-9930-30B7CB6B0D20}" destId="{87AB291D-A5E6-AA4C-860E-4DC5E69CD84A}" srcOrd="0" destOrd="0" presId="urn:microsoft.com/office/officeart/2005/8/layout/hierarchy3"/>
    <dgm:cxn modelId="{12244C2A-AC1D-7547-ACB0-63DFE7E9AECB}" srcId="{F3A08534-2570-0149-9A99-8A89961C7C07}" destId="{9A07A95C-E9E3-324F-822D-F01B2955F6D2}" srcOrd="0" destOrd="0" parTransId="{5C73CBA8-063C-B94C-8D9B-23C8C53438EE}" sibTransId="{FAB7C96F-E0FC-9A4A-BDE2-83B26C9A1747}"/>
    <dgm:cxn modelId="{F495C157-8A9E-B245-A3D1-70A611B03F97}" type="presOf" srcId="{E612183E-5BD0-064F-8014-CD55DF952726}" destId="{0D2436C1-B4D8-7045-8DC1-B56EF8D198C8}" srcOrd="0" destOrd="0" presId="urn:microsoft.com/office/officeart/2005/8/layout/hierarchy3"/>
    <dgm:cxn modelId="{38177F4B-E2A2-BB49-9358-2BDF8D39E97F}" type="presOf" srcId="{F3A08534-2570-0149-9A99-8A89961C7C07}" destId="{4A9649A5-9E00-684C-8AA6-90C638E6503A}" srcOrd="1" destOrd="0" presId="urn:microsoft.com/office/officeart/2005/8/layout/hierarchy3"/>
    <dgm:cxn modelId="{86F7976F-A3C0-454F-819D-A8468C296560}" srcId="{F3A08534-2570-0149-9A99-8A89961C7C07}" destId="{86B0FE69-D34C-B346-9930-30B7CB6B0D20}" srcOrd="3" destOrd="0" parTransId="{6652CD61-5B2A-6947-85CF-AC1AF9F5E4A8}" sibTransId="{F1DF20D1-84CA-C940-9FAF-8649EB0C480C}"/>
    <dgm:cxn modelId="{5A278176-890F-5747-A9D0-C7B961403917}" type="presOf" srcId="{5C73CBA8-063C-B94C-8D9B-23C8C53438EE}" destId="{4DE4EE4F-B4E2-FB4F-8C60-770BDFD7FC2E}" srcOrd="0" destOrd="0" presId="urn:microsoft.com/office/officeart/2005/8/layout/hierarchy3"/>
    <dgm:cxn modelId="{0CFF2149-CE83-514C-92B7-1DCDD95B79BA}" srcId="{4E277EA4-11FE-A74C-9443-86737DD8F878}" destId="{F3A08534-2570-0149-9A99-8A89961C7C07}" srcOrd="0" destOrd="0" parTransId="{E17FCBF6-36AD-3D44-8DB2-53B91AB9D129}" sibTransId="{0C4CDA2B-10A3-6D44-8B8E-3CB3F0AE5497}"/>
    <dgm:cxn modelId="{77C9C940-205D-4B40-A396-DCABDF5478BF}" srcId="{F3A08534-2570-0149-9A99-8A89961C7C07}" destId="{E612183E-5BD0-064F-8014-CD55DF952726}" srcOrd="4" destOrd="0" parTransId="{B99249D1-9321-4242-8D46-3C72A5786342}" sibTransId="{39B20892-CB95-A54A-9C06-A93DF0DFB870}"/>
    <dgm:cxn modelId="{CF4971A0-B17F-0B47-BDFF-DD357B7679B6}" type="presOf" srcId="{F3A08534-2570-0149-9A99-8A89961C7C07}" destId="{CD15C717-CAF7-BE49-98F9-B9D7C08991F1}" srcOrd="0" destOrd="0" presId="urn:microsoft.com/office/officeart/2005/8/layout/hierarchy3"/>
    <dgm:cxn modelId="{AA299062-9400-9346-9AB0-D61054175A73}" type="presOf" srcId="{9A07A95C-E9E3-324F-822D-F01B2955F6D2}" destId="{275075B5-B701-6F4B-8EAD-4761F255234A}" srcOrd="0" destOrd="0" presId="urn:microsoft.com/office/officeart/2005/8/layout/hierarchy3"/>
    <dgm:cxn modelId="{4667F9FD-693E-684F-8937-3D3CCA2FAD94}" type="presOf" srcId="{6652CD61-5B2A-6947-85CF-AC1AF9F5E4A8}" destId="{A6D5785F-123C-0940-8F58-04C7176915AB}" srcOrd="0" destOrd="0" presId="urn:microsoft.com/office/officeart/2005/8/layout/hierarchy3"/>
    <dgm:cxn modelId="{58ADFED9-C14E-504C-AE20-345C207D7A40}" type="presOf" srcId="{4E277EA4-11FE-A74C-9443-86737DD8F878}" destId="{BC989C0B-9481-8944-A6FF-8572642D89A1}" srcOrd="0" destOrd="0" presId="urn:microsoft.com/office/officeart/2005/8/layout/hierarchy3"/>
    <dgm:cxn modelId="{8A7E50FA-AB64-0C49-B0F5-5FCD04FF9311}" type="presParOf" srcId="{BC989C0B-9481-8944-A6FF-8572642D89A1}" destId="{ED5F3E36-5C4C-EE4E-8A55-C7A09CA78767}" srcOrd="0" destOrd="0" presId="urn:microsoft.com/office/officeart/2005/8/layout/hierarchy3"/>
    <dgm:cxn modelId="{A28C6758-4E74-CD43-9776-E74732CECAE1}" type="presParOf" srcId="{ED5F3E36-5C4C-EE4E-8A55-C7A09CA78767}" destId="{B647A07B-D2D3-334D-90D9-5AF0DAB090CB}" srcOrd="0" destOrd="0" presId="urn:microsoft.com/office/officeart/2005/8/layout/hierarchy3"/>
    <dgm:cxn modelId="{52EA9A0C-AD31-A44B-8577-784E0C7ECB8E}" type="presParOf" srcId="{B647A07B-D2D3-334D-90D9-5AF0DAB090CB}" destId="{CD15C717-CAF7-BE49-98F9-B9D7C08991F1}" srcOrd="0" destOrd="0" presId="urn:microsoft.com/office/officeart/2005/8/layout/hierarchy3"/>
    <dgm:cxn modelId="{D0DBACAB-5546-C540-8919-2A90D027CA7B}" type="presParOf" srcId="{B647A07B-D2D3-334D-90D9-5AF0DAB090CB}" destId="{4A9649A5-9E00-684C-8AA6-90C638E6503A}" srcOrd="1" destOrd="0" presId="urn:microsoft.com/office/officeart/2005/8/layout/hierarchy3"/>
    <dgm:cxn modelId="{6F36A308-1DB6-2A49-AB55-6D70BF79359A}" type="presParOf" srcId="{ED5F3E36-5C4C-EE4E-8A55-C7A09CA78767}" destId="{5B401E5A-B552-0A45-B9C1-51FEB2554234}" srcOrd="1" destOrd="0" presId="urn:microsoft.com/office/officeart/2005/8/layout/hierarchy3"/>
    <dgm:cxn modelId="{B26F5721-89AA-6C4D-B67F-BFA3AFA908B6}" type="presParOf" srcId="{5B401E5A-B552-0A45-B9C1-51FEB2554234}" destId="{4DE4EE4F-B4E2-FB4F-8C60-770BDFD7FC2E}" srcOrd="0" destOrd="0" presId="urn:microsoft.com/office/officeart/2005/8/layout/hierarchy3"/>
    <dgm:cxn modelId="{3B101C66-A34B-C147-B7A5-2BCC220CB1ED}" type="presParOf" srcId="{5B401E5A-B552-0A45-B9C1-51FEB2554234}" destId="{275075B5-B701-6F4B-8EAD-4761F255234A}" srcOrd="1" destOrd="0" presId="urn:microsoft.com/office/officeart/2005/8/layout/hierarchy3"/>
    <dgm:cxn modelId="{D5195A7D-5896-0F4C-99B1-ED5A93E4F799}" type="presParOf" srcId="{5B401E5A-B552-0A45-B9C1-51FEB2554234}" destId="{331EEF8A-9C8D-1E4B-821B-DD2339635D91}" srcOrd="2" destOrd="0" presId="urn:microsoft.com/office/officeart/2005/8/layout/hierarchy3"/>
    <dgm:cxn modelId="{C3F6B29C-4786-9C4C-8F11-1721FF686787}" type="presParOf" srcId="{5B401E5A-B552-0A45-B9C1-51FEB2554234}" destId="{521AB8DA-BC9F-C046-8A1A-59A02D757805}" srcOrd="3" destOrd="0" presId="urn:microsoft.com/office/officeart/2005/8/layout/hierarchy3"/>
    <dgm:cxn modelId="{1A61E65F-81E1-A14C-89E4-8D7444E2A642}" type="presParOf" srcId="{5B401E5A-B552-0A45-B9C1-51FEB2554234}" destId="{5619ED99-5D7B-D640-B298-14A084FDF99C}" srcOrd="4" destOrd="0" presId="urn:microsoft.com/office/officeart/2005/8/layout/hierarchy3"/>
    <dgm:cxn modelId="{AB41532C-55EA-B644-8CEC-41AB2E1B442F}" type="presParOf" srcId="{5B401E5A-B552-0A45-B9C1-51FEB2554234}" destId="{0D9D5FD8-FAE2-6E4A-A54D-7C8A352CE32C}" srcOrd="5" destOrd="0" presId="urn:microsoft.com/office/officeart/2005/8/layout/hierarchy3"/>
    <dgm:cxn modelId="{CDB6D920-9FB6-284E-856E-AD801E402A73}" type="presParOf" srcId="{5B401E5A-B552-0A45-B9C1-51FEB2554234}" destId="{A6D5785F-123C-0940-8F58-04C7176915AB}" srcOrd="6" destOrd="0" presId="urn:microsoft.com/office/officeart/2005/8/layout/hierarchy3"/>
    <dgm:cxn modelId="{03AAE6DC-B34C-7140-9E6D-2C9EBFE950DF}" type="presParOf" srcId="{5B401E5A-B552-0A45-B9C1-51FEB2554234}" destId="{87AB291D-A5E6-AA4C-860E-4DC5E69CD84A}" srcOrd="7" destOrd="0" presId="urn:microsoft.com/office/officeart/2005/8/layout/hierarchy3"/>
    <dgm:cxn modelId="{587AAA9E-1C52-8B43-BBBC-2EC3F211D76A}" type="presParOf" srcId="{5B401E5A-B552-0A45-B9C1-51FEB2554234}" destId="{42B47EFB-2C49-5847-B3FB-69220F0ECB5F}" srcOrd="8" destOrd="0" presId="urn:microsoft.com/office/officeart/2005/8/layout/hierarchy3"/>
    <dgm:cxn modelId="{82394F64-BE95-E74F-BE88-B9E266A18617}" type="presParOf" srcId="{5B401E5A-B552-0A45-B9C1-51FEB2554234}" destId="{0D2436C1-B4D8-7045-8DC1-B56EF8D198C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E277EA4-11FE-A74C-9443-86737DD8F878}" type="doc">
      <dgm:prSet loTypeId="urn:microsoft.com/office/officeart/2005/8/layout/hierarchy3" loCatId="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F3A08534-2570-0149-9A99-8A89961C7C07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交易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17FCBF6-36AD-3D44-8DB2-53B91AB9D129}" type="par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C4CDA2B-10A3-6D44-8B8E-3CB3F0AE5497}" type="sib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8AD518D-2206-834F-AD51-C7BBBA23A7DB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EE6F9D5-9F77-BD46-B636-19CE9D23843A}" type="par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838170F-D142-434E-93DF-DB08537121B1}" type="sib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A07A95C-E9E3-324F-822D-F01B2955F6D2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C73CBA8-063C-B94C-8D9B-23C8C53438EE}" type="par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AB7C96F-E0FC-9A4A-BDE2-83B26C9A1747}" type="sib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754C229-2309-8344-889B-F1BB4A161C3C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34D078F-6E03-D147-A462-EEDE5192DE26}" type="par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CCCEFB6-5384-E24E-BAEE-C591056330D5}" type="sib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6B0FE69-D34C-B346-9930-30B7CB6B0D20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652CD61-5B2A-6947-85CF-AC1AF9F5E4A8}" type="par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1DF20D1-84CA-C940-9FAF-8649EB0C480C}" type="sib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612183E-5BD0-064F-8014-CD55DF952726}">
      <dgm:prSet phldrT="[文本]"/>
      <dgm:spPr/>
      <dgm:t>
        <a:bodyPr/>
        <a:lstStyle/>
        <a:p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99249D1-9321-4242-8D46-3C72A5786342}" type="par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9B20892-CB95-A54A-9C06-A93DF0DFB870}" type="sib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C989C0B-9481-8944-A6FF-8572642D89A1}" type="pres">
      <dgm:prSet presAssocID="{4E277EA4-11FE-A74C-9443-86737DD8F8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F3E36-5C4C-EE4E-8A55-C7A09CA78767}" type="pres">
      <dgm:prSet presAssocID="{F3A08534-2570-0149-9A99-8A89961C7C07}" presName="root" presStyleCnt="0"/>
      <dgm:spPr/>
    </dgm:pt>
    <dgm:pt modelId="{B647A07B-D2D3-334D-90D9-5AF0DAB090CB}" type="pres">
      <dgm:prSet presAssocID="{F3A08534-2570-0149-9A99-8A89961C7C07}" presName="rootComposite" presStyleCnt="0"/>
      <dgm:spPr/>
    </dgm:pt>
    <dgm:pt modelId="{CD15C717-CAF7-BE49-98F9-B9D7C08991F1}" type="pres">
      <dgm:prSet presAssocID="{F3A08534-2570-0149-9A99-8A89961C7C07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4A9649A5-9E00-684C-8AA6-90C638E6503A}" type="pres">
      <dgm:prSet presAssocID="{F3A08534-2570-0149-9A99-8A89961C7C07}" presName="rootConnector" presStyleLbl="node1" presStyleIdx="0" presStyleCnt="1"/>
      <dgm:spPr/>
    </dgm:pt>
    <dgm:pt modelId="{5B401E5A-B552-0A45-B9C1-51FEB2554234}" type="pres">
      <dgm:prSet presAssocID="{F3A08534-2570-0149-9A99-8A89961C7C07}" presName="childShape" presStyleCnt="0"/>
      <dgm:spPr/>
    </dgm:pt>
    <dgm:pt modelId="{4DE4EE4F-B4E2-FB4F-8C60-770BDFD7FC2E}" type="pres">
      <dgm:prSet presAssocID="{5C73CBA8-063C-B94C-8D9B-23C8C53438EE}" presName="Name13" presStyleLbl="parChTrans1D2" presStyleIdx="0" presStyleCnt="5"/>
      <dgm:spPr/>
    </dgm:pt>
    <dgm:pt modelId="{275075B5-B701-6F4B-8EAD-4761F255234A}" type="pres">
      <dgm:prSet presAssocID="{9A07A95C-E9E3-324F-822D-F01B2955F6D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EEF8A-9C8D-1E4B-821B-DD2339635D91}" type="pres">
      <dgm:prSet presAssocID="{8EE6F9D5-9F77-BD46-B636-19CE9D23843A}" presName="Name13" presStyleLbl="parChTrans1D2" presStyleIdx="1" presStyleCnt="5"/>
      <dgm:spPr/>
    </dgm:pt>
    <dgm:pt modelId="{521AB8DA-BC9F-C046-8A1A-59A02D757805}" type="pres">
      <dgm:prSet presAssocID="{D8AD518D-2206-834F-AD51-C7BBBA23A7DB}" presName="childText" presStyleLbl="bgAcc1" presStyleIdx="1" presStyleCnt="5">
        <dgm:presLayoutVars>
          <dgm:bulletEnabled val="1"/>
        </dgm:presLayoutVars>
      </dgm:prSet>
      <dgm:spPr/>
    </dgm:pt>
    <dgm:pt modelId="{5619ED99-5D7B-D640-B298-14A084FDF99C}" type="pres">
      <dgm:prSet presAssocID="{934D078F-6E03-D147-A462-EEDE5192DE26}" presName="Name13" presStyleLbl="parChTrans1D2" presStyleIdx="2" presStyleCnt="5"/>
      <dgm:spPr/>
    </dgm:pt>
    <dgm:pt modelId="{0D9D5FD8-FAE2-6E4A-A54D-7C8A352CE32C}" type="pres">
      <dgm:prSet presAssocID="{E754C229-2309-8344-889B-F1BB4A161C3C}" presName="childText" presStyleLbl="bgAcc1" presStyleIdx="2" presStyleCnt="5">
        <dgm:presLayoutVars>
          <dgm:bulletEnabled val="1"/>
        </dgm:presLayoutVars>
      </dgm:prSet>
      <dgm:spPr/>
    </dgm:pt>
    <dgm:pt modelId="{A6D5785F-123C-0940-8F58-04C7176915AB}" type="pres">
      <dgm:prSet presAssocID="{6652CD61-5B2A-6947-85CF-AC1AF9F5E4A8}" presName="Name13" presStyleLbl="parChTrans1D2" presStyleIdx="3" presStyleCnt="5"/>
      <dgm:spPr/>
    </dgm:pt>
    <dgm:pt modelId="{87AB291D-A5E6-AA4C-860E-4DC5E69CD84A}" type="pres">
      <dgm:prSet presAssocID="{86B0FE69-D34C-B346-9930-30B7CB6B0D20}" presName="childText" presStyleLbl="bgAcc1" presStyleIdx="3" presStyleCnt="5">
        <dgm:presLayoutVars>
          <dgm:bulletEnabled val="1"/>
        </dgm:presLayoutVars>
      </dgm:prSet>
      <dgm:spPr/>
    </dgm:pt>
    <dgm:pt modelId="{42B47EFB-2C49-5847-B3FB-69220F0ECB5F}" type="pres">
      <dgm:prSet presAssocID="{B99249D1-9321-4242-8D46-3C72A5786342}" presName="Name13" presStyleLbl="parChTrans1D2" presStyleIdx="4" presStyleCnt="5"/>
      <dgm:spPr/>
    </dgm:pt>
    <dgm:pt modelId="{0D2436C1-B4D8-7045-8DC1-B56EF8D198C8}" type="pres">
      <dgm:prSet presAssocID="{E612183E-5BD0-064F-8014-CD55DF952726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0A7265-DBFB-B046-9302-574DCDF8CE5D}" srcId="{F3A08534-2570-0149-9A99-8A89961C7C07}" destId="{D8AD518D-2206-834F-AD51-C7BBBA23A7DB}" srcOrd="1" destOrd="0" parTransId="{8EE6F9D5-9F77-BD46-B636-19CE9D23843A}" sibTransId="{A838170F-D142-434E-93DF-DB08537121B1}"/>
    <dgm:cxn modelId="{C9B6D593-8C6C-9143-8ECE-83CB1CB83C4E}" srcId="{F3A08534-2570-0149-9A99-8A89961C7C07}" destId="{E754C229-2309-8344-889B-F1BB4A161C3C}" srcOrd="2" destOrd="0" parTransId="{934D078F-6E03-D147-A462-EEDE5192DE26}" sibTransId="{CCCCEFB6-5384-E24E-BAEE-C591056330D5}"/>
    <dgm:cxn modelId="{BCCD428C-5D66-DD4B-8696-5B37C1986558}" type="presOf" srcId="{6652CD61-5B2A-6947-85CF-AC1AF9F5E4A8}" destId="{A6D5785F-123C-0940-8F58-04C7176915AB}" srcOrd="0" destOrd="0" presId="urn:microsoft.com/office/officeart/2005/8/layout/hierarchy3"/>
    <dgm:cxn modelId="{5AE1A34D-52FE-4147-9727-6D4E45152903}" type="presOf" srcId="{8EE6F9D5-9F77-BD46-B636-19CE9D23843A}" destId="{331EEF8A-9C8D-1E4B-821B-DD2339635D91}" srcOrd="0" destOrd="0" presId="urn:microsoft.com/office/officeart/2005/8/layout/hierarchy3"/>
    <dgm:cxn modelId="{F2B18201-B3BF-6A45-97AA-5B9069E96FE7}" type="presOf" srcId="{E612183E-5BD0-064F-8014-CD55DF952726}" destId="{0D2436C1-B4D8-7045-8DC1-B56EF8D198C8}" srcOrd="0" destOrd="0" presId="urn:microsoft.com/office/officeart/2005/8/layout/hierarchy3"/>
    <dgm:cxn modelId="{12244C2A-AC1D-7547-ACB0-63DFE7E9AECB}" srcId="{F3A08534-2570-0149-9A99-8A89961C7C07}" destId="{9A07A95C-E9E3-324F-822D-F01B2955F6D2}" srcOrd="0" destOrd="0" parTransId="{5C73CBA8-063C-B94C-8D9B-23C8C53438EE}" sibTransId="{FAB7C96F-E0FC-9A4A-BDE2-83B26C9A1747}"/>
    <dgm:cxn modelId="{9120724B-52BC-9D40-9933-F98FB1BD0BE6}" type="presOf" srcId="{E754C229-2309-8344-889B-F1BB4A161C3C}" destId="{0D9D5FD8-FAE2-6E4A-A54D-7C8A352CE32C}" srcOrd="0" destOrd="0" presId="urn:microsoft.com/office/officeart/2005/8/layout/hierarchy3"/>
    <dgm:cxn modelId="{D264ED36-0D0F-7A45-A3F1-685A1780FFB5}" type="presOf" srcId="{D8AD518D-2206-834F-AD51-C7BBBA23A7DB}" destId="{521AB8DA-BC9F-C046-8A1A-59A02D757805}" srcOrd="0" destOrd="0" presId="urn:microsoft.com/office/officeart/2005/8/layout/hierarchy3"/>
    <dgm:cxn modelId="{5760DCAE-CE07-B746-A134-55DCAA512E12}" type="presOf" srcId="{4E277EA4-11FE-A74C-9443-86737DD8F878}" destId="{BC989C0B-9481-8944-A6FF-8572642D89A1}" srcOrd="0" destOrd="0" presId="urn:microsoft.com/office/officeart/2005/8/layout/hierarchy3"/>
    <dgm:cxn modelId="{F7EA2540-60F0-4B4F-BD04-EBA8352A9B91}" type="presOf" srcId="{F3A08534-2570-0149-9A99-8A89961C7C07}" destId="{CD15C717-CAF7-BE49-98F9-B9D7C08991F1}" srcOrd="0" destOrd="0" presId="urn:microsoft.com/office/officeart/2005/8/layout/hierarchy3"/>
    <dgm:cxn modelId="{86F7976F-A3C0-454F-819D-A8468C296560}" srcId="{F3A08534-2570-0149-9A99-8A89961C7C07}" destId="{86B0FE69-D34C-B346-9930-30B7CB6B0D20}" srcOrd="3" destOrd="0" parTransId="{6652CD61-5B2A-6947-85CF-AC1AF9F5E4A8}" sibTransId="{F1DF20D1-84CA-C940-9FAF-8649EB0C480C}"/>
    <dgm:cxn modelId="{0833EA35-4687-994A-981E-DC8CB896FDF3}" type="presOf" srcId="{B99249D1-9321-4242-8D46-3C72A5786342}" destId="{42B47EFB-2C49-5847-B3FB-69220F0ECB5F}" srcOrd="0" destOrd="0" presId="urn:microsoft.com/office/officeart/2005/8/layout/hierarchy3"/>
    <dgm:cxn modelId="{0CFF2149-CE83-514C-92B7-1DCDD95B79BA}" srcId="{4E277EA4-11FE-A74C-9443-86737DD8F878}" destId="{F3A08534-2570-0149-9A99-8A89961C7C07}" srcOrd="0" destOrd="0" parTransId="{E17FCBF6-36AD-3D44-8DB2-53B91AB9D129}" sibTransId="{0C4CDA2B-10A3-6D44-8B8E-3CB3F0AE5497}"/>
    <dgm:cxn modelId="{77C9C940-205D-4B40-A396-DCABDF5478BF}" srcId="{F3A08534-2570-0149-9A99-8A89961C7C07}" destId="{E612183E-5BD0-064F-8014-CD55DF952726}" srcOrd="4" destOrd="0" parTransId="{B99249D1-9321-4242-8D46-3C72A5786342}" sibTransId="{39B20892-CB95-A54A-9C06-A93DF0DFB870}"/>
    <dgm:cxn modelId="{2CD7C358-BD26-BD46-AED4-33E26A0F1F1A}" type="presOf" srcId="{5C73CBA8-063C-B94C-8D9B-23C8C53438EE}" destId="{4DE4EE4F-B4E2-FB4F-8C60-770BDFD7FC2E}" srcOrd="0" destOrd="0" presId="urn:microsoft.com/office/officeart/2005/8/layout/hierarchy3"/>
    <dgm:cxn modelId="{D38E20EB-C624-9945-82B7-288C9B6328E0}" type="presOf" srcId="{9A07A95C-E9E3-324F-822D-F01B2955F6D2}" destId="{275075B5-B701-6F4B-8EAD-4761F255234A}" srcOrd="0" destOrd="0" presId="urn:microsoft.com/office/officeart/2005/8/layout/hierarchy3"/>
    <dgm:cxn modelId="{ADB262DC-3175-EC4F-AA5B-7697257B31D4}" type="presOf" srcId="{934D078F-6E03-D147-A462-EEDE5192DE26}" destId="{5619ED99-5D7B-D640-B298-14A084FDF99C}" srcOrd="0" destOrd="0" presId="urn:microsoft.com/office/officeart/2005/8/layout/hierarchy3"/>
    <dgm:cxn modelId="{9D0EC1D0-B65C-5C40-8122-6F528AFB7921}" type="presOf" srcId="{F3A08534-2570-0149-9A99-8A89961C7C07}" destId="{4A9649A5-9E00-684C-8AA6-90C638E6503A}" srcOrd="1" destOrd="0" presId="urn:microsoft.com/office/officeart/2005/8/layout/hierarchy3"/>
    <dgm:cxn modelId="{8B9F20ED-E828-FC4E-8E13-3C2221C66351}" type="presOf" srcId="{86B0FE69-D34C-B346-9930-30B7CB6B0D20}" destId="{87AB291D-A5E6-AA4C-860E-4DC5E69CD84A}" srcOrd="0" destOrd="0" presId="urn:microsoft.com/office/officeart/2005/8/layout/hierarchy3"/>
    <dgm:cxn modelId="{EE4C681E-5050-D945-9263-6B5DA8ED9F24}" type="presParOf" srcId="{BC989C0B-9481-8944-A6FF-8572642D89A1}" destId="{ED5F3E36-5C4C-EE4E-8A55-C7A09CA78767}" srcOrd="0" destOrd="0" presId="urn:microsoft.com/office/officeart/2005/8/layout/hierarchy3"/>
    <dgm:cxn modelId="{91145233-2C8D-7E44-BEC0-EF5D28BCA7B9}" type="presParOf" srcId="{ED5F3E36-5C4C-EE4E-8A55-C7A09CA78767}" destId="{B647A07B-D2D3-334D-90D9-5AF0DAB090CB}" srcOrd="0" destOrd="0" presId="urn:microsoft.com/office/officeart/2005/8/layout/hierarchy3"/>
    <dgm:cxn modelId="{4E05CFCB-4600-0749-B76D-DAA7212F2106}" type="presParOf" srcId="{B647A07B-D2D3-334D-90D9-5AF0DAB090CB}" destId="{CD15C717-CAF7-BE49-98F9-B9D7C08991F1}" srcOrd="0" destOrd="0" presId="urn:microsoft.com/office/officeart/2005/8/layout/hierarchy3"/>
    <dgm:cxn modelId="{2B3DAF9F-987C-C04B-8AA7-1D092B5CFBA2}" type="presParOf" srcId="{B647A07B-D2D3-334D-90D9-5AF0DAB090CB}" destId="{4A9649A5-9E00-684C-8AA6-90C638E6503A}" srcOrd="1" destOrd="0" presId="urn:microsoft.com/office/officeart/2005/8/layout/hierarchy3"/>
    <dgm:cxn modelId="{041D25A7-E3B0-8548-AA37-9DA4A7F39C3B}" type="presParOf" srcId="{ED5F3E36-5C4C-EE4E-8A55-C7A09CA78767}" destId="{5B401E5A-B552-0A45-B9C1-51FEB2554234}" srcOrd="1" destOrd="0" presId="urn:microsoft.com/office/officeart/2005/8/layout/hierarchy3"/>
    <dgm:cxn modelId="{458013E9-A085-3B40-BA39-F5A5907E9428}" type="presParOf" srcId="{5B401E5A-B552-0A45-B9C1-51FEB2554234}" destId="{4DE4EE4F-B4E2-FB4F-8C60-770BDFD7FC2E}" srcOrd="0" destOrd="0" presId="urn:microsoft.com/office/officeart/2005/8/layout/hierarchy3"/>
    <dgm:cxn modelId="{E2EB21FA-36FC-6A46-9CFF-069270FF109D}" type="presParOf" srcId="{5B401E5A-B552-0A45-B9C1-51FEB2554234}" destId="{275075B5-B701-6F4B-8EAD-4761F255234A}" srcOrd="1" destOrd="0" presId="urn:microsoft.com/office/officeart/2005/8/layout/hierarchy3"/>
    <dgm:cxn modelId="{358F8A09-7FD0-BC46-A7E0-8C82D62A201E}" type="presParOf" srcId="{5B401E5A-B552-0A45-B9C1-51FEB2554234}" destId="{331EEF8A-9C8D-1E4B-821B-DD2339635D91}" srcOrd="2" destOrd="0" presId="urn:microsoft.com/office/officeart/2005/8/layout/hierarchy3"/>
    <dgm:cxn modelId="{E09F183E-9475-2546-845F-8EB5D812C479}" type="presParOf" srcId="{5B401E5A-B552-0A45-B9C1-51FEB2554234}" destId="{521AB8DA-BC9F-C046-8A1A-59A02D757805}" srcOrd="3" destOrd="0" presId="urn:microsoft.com/office/officeart/2005/8/layout/hierarchy3"/>
    <dgm:cxn modelId="{C4BCE6E7-06B3-4548-A0F4-561304077E7B}" type="presParOf" srcId="{5B401E5A-B552-0A45-B9C1-51FEB2554234}" destId="{5619ED99-5D7B-D640-B298-14A084FDF99C}" srcOrd="4" destOrd="0" presId="urn:microsoft.com/office/officeart/2005/8/layout/hierarchy3"/>
    <dgm:cxn modelId="{6720A81A-8D8B-5F46-9C71-E0E633624F1F}" type="presParOf" srcId="{5B401E5A-B552-0A45-B9C1-51FEB2554234}" destId="{0D9D5FD8-FAE2-6E4A-A54D-7C8A352CE32C}" srcOrd="5" destOrd="0" presId="urn:microsoft.com/office/officeart/2005/8/layout/hierarchy3"/>
    <dgm:cxn modelId="{1DC6FE98-0AFE-2749-BBC4-0B23E2F8A866}" type="presParOf" srcId="{5B401E5A-B552-0A45-B9C1-51FEB2554234}" destId="{A6D5785F-123C-0940-8F58-04C7176915AB}" srcOrd="6" destOrd="0" presId="urn:microsoft.com/office/officeart/2005/8/layout/hierarchy3"/>
    <dgm:cxn modelId="{74B76838-8F5E-D34E-99C3-7AD6C0AEB25E}" type="presParOf" srcId="{5B401E5A-B552-0A45-B9C1-51FEB2554234}" destId="{87AB291D-A5E6-AA4C-860E-4DC5E69CD84A}" srcOrd="7" destOrd="0" presId="urn:microsoft.com/office/officeart/2005/8/layout/hierarchy3"/>
    <dgm:cxn modelId="{8BEF53C3-E95F-8047-AEE5-F983F1657667}" type="presParOf" srcId="{5B401E5A-B552-0A45-B9C1-51FEB2554234}" destId="{42B47EFB-2C49-5847-B3FB-69220F0ECB5F}" srcOrd="8" destOrd="0" presId="urn:microsoft.com/office/officeart/2005/8/layout/hierarchy3"/>
    <dgm:cxn modelId="{0C1A5EC8-2154-4347-A670-827A6DF6473B}" type="presParOf" srcId="{5B401E5A-B552-0A45-B9C1-51FEB2554234}" destId="{0D2436C1-B4D8-7045-8DC1-B56EF8D198C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E277EA4-11FE-A74C-9443-86737DD8F878}" type="doc">
      <dgm:prSet loTypeId="urn:microsoft.com/office/officeart/2005/8/layout/hierarchy3" loCatId="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F3A08534-2570-0149-9A99-8A89961C7C07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导购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17FCBF6-36AD-3D44-8DB2-53B91AB9D129}" type="par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C4CDA2B-10A3-6D44-8B8E-3CB3F0AE5497}" type="sib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8AD518D-2206-834F-AD51-C7BBBA23A7DB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EE6F9D5-9F77-BD46-B636-19CE9D23843A}" type="par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838170F-D142-434E-93DF-DB08537121B1}" type="sib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A07A95C-E9E3-324F-822D-F01B2955F6D2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C73CBA8-063C-B94C-8D9B-23C8C53438EE}" type="par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AB7C96F-E0FC-9A4A-BDE2-83B26C9A1747}" type="sib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754C229-2309-8344-889B-F1BB4A161C3C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34D078F-6E03-D147-A462-EEDE5192DE26}" type="par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CCCEFB6-5384-E24E-BAEE-C591056330D5}" type="sib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6B0FE69-D34C-B346-9930-30B7CB6B0D20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652CD61-5B2A-6947-85CF-AC1AF9F5E4A8}" type="par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1DF20D1-84CA-C940-9FAF-8649EB0C480C}" type="sib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612183E-5BD0-064F-8014-CD55DF952726}">
      <dgm:prSet phldrT="[文本]"/>
      <dgm:spPr/>
      <dgm:t>
        <a:bodyPr/>
        <a:lstStyle/>
        <a:p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99249D1-9321-4242-8D46-3C72A5786342}" type="par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9B20892-CB95-A54A-9C06-A93DF0DFB870}" type="sib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C989C0B-9481-8944-A6FF-8572642D89A1}" type="pres">
      <dgm:prSet presAssocID="{4E277EA4-11FE-A74C-9443-86737DD8F8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F3E36-5C4C-EE4E-8A55-C7A09CA78767}" type="pres">
      <dgm:prSet presAssocID="{F3A08534-2570-0149-9A99-8A89961C7C07}" presName="root" presStyleCnt="0"/>
      <dgm:spPr/>
    </dgm:pt>
    <dgm:pt modelId="{B647A07B-D2D3-334D-90D9-5AF0DAB090CB}" type="pres">
      <dgm:prSet presAssocID="{F3A08534-2570-0149-9A99-8A89961C7C07}" presName="rootComposite" presStyleCnt="0"/>
      <dgm:spPr/>
    </dgm:pt>
    <dgm:pt modelId="{CD15C717-CAF7-BE49-98F9-B9D7C08991F1}" type="pres">
      <dgm:prSet presAssocID="{F3A08534-2570-0149-9A99-8A89961C7C07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4A9649A5-9E00-684C-8AA6-90C638E6503A}" type="pres">
      <dgm:prSet presAssocID="{F3A08534-2570-0149-9A99-8A89961C7C07}" presName="rootConnector" presStyleLbl="node1" presStyleIdx="0" presStyleCnt="1"/>
      <dgm:spPr/>
    </dgm:pt>
    <dgm:pt modelId="{5B401E5A-B552-0A45-B9C1-51FEB2554234}" type="pres">
      <dgm:prSet presAssocID="{F3A08534-2570-0149-9A99-8A89961C7C07}" presName="childShape" presStyleCnt="0"/>
      <dgm:spPr/>
    </dgm:pt>
    <dgm:pt modelId="{4DE4EE4F-B4E2-FB4F-8C60-770BDFD7FC2E}" type="pres">
      <dgm:prSet presAssocID="{5C73CBA8-063C-B94C-8D9B-23C8C53438EE}" presName="Name13" presStyleLbl="parChTrans1D2" presStyleIdx="0" presStyleCnt="5"/>
      <dgm:spPr/>
    </dgm:pt>
    <dgm:pt modelId="{275075B5-B701-6F4B-8EAD-4761F255234A}" type="pres">
      <dgm:prSet presAssocID="{9A07A95C-E9E3-324F-822D-F01B2955F6D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EEF8A-9C8D-1E4B-821B-DD2339635D91}" type="pres">
      <dgm:prSet presAssocID="{8EE6F9D5-9F77-BD46-B636-19CE9D23843A}" presName="Name13" presStyleLbl="parChTrans1D2" presStyleIdx="1" presStyleCnt="5"/>
      <dgm:spPr/>
    </dgm:pt>
    <dgm:pt modelId="{521AB8DA-BC9F-C046-8A1A-59A02D757805}" type="pres">
      <dgm:prSet presAssocID="{D8AD518D-2206-834F-AD51-C7BBBA23A7DB}" presName="childText" presStyleLbl="bgAcc1" presStyleIdx="1" presStyleCnt="5">
        <dgm:presLayoutVars>
          <dgm:bulletEnabled val="1"/>
        </dgm:presLayoutVars>
      </dgm:prSet>
      <dgm:spPr/>
    </dgm:pt>
    <dgm:pt modelId="{5619ED99-5D7B-D640-B298-14A084FDF99C}" type="pres">
      <dgm:prSet presAssocID="{934D078F-6E03-D147-A462-EEDE5192DE26}" presName="Name13" presStyleLbl="parChTrans1D2" presStyleIdx="2" presStyleCnt="5"/>
      <dgm:spPr/>
    </dgm:pt>
    <dgm:pt modelId="{0D9D5FD8-FAE2-6E4A-A54D-7C8A352CE32C}" type="pres">
      <dgm:prSet presAssocID="{E754C229-2309-8344-889B-F1BB4A161C3C}" presName="childText" presStyleLbl="bgAcc1" presStyleIdx="2" presStyleCnt="5">
        <dgm:presLayoutVars>
          <dgm:bulletEnabled val="1"/>
        </dgm:presLayoutVars>
      </dgm:prSet>
      <dgm:spPr/>
    </dgm:pt>
    <dgm:pt modelId="{A6D5785F-123C-0940-8F58-04C7176915AB}" type="pres">
      <dgm:prSet presAssocID="{6652CD61-5B2A-6947-85CF-AC1AF9F5E4A8}" presName="Name13" presStyleLbl="parChTrans1D2" presStyleIdx="3" presStyleCnt="5"/>
      <dgm:spPr/>
    </dgm:pt>
    <dgm:pt modelId="{87AB291D-A5E6-AA4C-860E-4DC5E69CD84A}" type="pres">
      <dgm:prSet presAssocID="{86B0FE69-D34C-B346-9930-30B7CB6B0D20}" presName="childText" presStyleLbl="bgAcc1" presStyleIdx="3" presStyleCnt="5">
        <dgm:presLayoutVars>
          <dgm:bulletEnabled val="1"/>
        </dgm:presLayoutVars>
      </dgm:prSet>
      <dgm:spPr/>
    </dgm:pt>
    <dgm:pt modelId="{42B47EFB-2C49-5847-B3FB-69220F0ECB5F}" type="pres">
      <dgm:prSet presAssocID="{B99249D1-9321-4242-8D46-3C72A5786342}" presName="Name13" presStyleLbl="parChTrans1D2" presStyleIdx="4" presStyleCnt="5"/>
      <dgm:spPr/>
    </dgm:pt>
    <dgm:pt modelId="{0D2436C1-B4D8-7045-8DC1-B56EF8D198C8}" type="pres">
      <dgm:prSet presAssocID="{E612183E-5BD0-064F-8014-CD55DF952726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E02B87-BD11-9549-903B-06DD828A2EA2}" type="presOf" srcId="{8EE6F9D5-9F77-BD46-B636-19CE9D23843A}" destId="{331EEF8A-9C8D-1E4B-821B-DD2339635D91}" srcOrd="0" destOrd="0" presId="urn:microsoft.com/office/officeart/2005/8/layout/hierarchy3"/>
    <dgm:cxn modelId="{E70A7265-DBFB-B046-9302-574DCDF8CE5D}" srcId="{F3A08534-2570-0149-9A99-8A89961C7C07}" destId="{D8AD518D-2206-834F-AD51-C7BBBA23A7DB}" srcOrd="1" destOrd="0" parTransId="{8EE6F9D5-9F77-BD46-B636-19CE9D23843A}" sibTransId="{A838170F-D142-434E-93DF-DB08537121B1}"/>
    <dgm:cxn modelId="{C9B6D593-8C6C-9143-8ECE-83CB1CB83C4E}" srcId="{F3A08534-2570-0149-9A99-8A89961C7C07}" destId="{E754C229-2309-8344-889B-F1BB4A161C3C}" srcOrd="2" destOrd="0" parTransId="{934D078F-6E03-D147-A462-EEDE5192DE26}" sibTransId="{CCCCEFB6-5384-E24E-BAEE-C591056330D5}"/>
    <dgm:cxn modelId="{85D62E82-8529-5546-8337-5F6D07A20885}" type="presOf" srcId="{B99249D1-9321-4242-8D46-3C72A5786342}" destId="{42B47EFB-2C49-5847-B3FB-69220F0ECB5F}" srcOrd="0" destOrd="0" presId="urn:microsoft.com/office/officeart/2005/8/layout/hierarchy3"/>
    <dgm:cxn modelId="{D4EB06A9-CEC1-8547-BFC8-7116C113E925}" type="presOf" srcId="{5C73CBA8-063C-B94C-8D9B-23C8C53438EE}" destId="{4DE4EE4F-B4E2-FB4F-8C60-770BDFD7FC2E}" srcOrd="0" destOrd="0" presId="urn:microsoft.com/office/officeart/2005/8/layout/hierarchy3"/>
    <dgm:cxn modelId="{BA49F767-B013-A04D-AB0D-0B55794F72F9}" type="presOf" srcId="{6652CD61-5B2A-6947-85CF-AC1AF9F5E4A8}" destId="{A6D5785F-123C-0940-8F58-04C7176915AB}" srcOrd="0" destOrd="0" presId="urn:microsoft.com/office/officeart/2005/8/layout/hierarchy3"/>
    <dgm:cxn modelId="{1F924B26-2AAB-C24E-BB9F-F5025148C7A8}" type="presOf" srcId="{E754C229-2309-8344-889B-F1BB4A161C3C}" destId="{0D9D5FD8-FAE2-6E4A-A54D-7C8A352CE32C}" srcOrd="0" destOrd="0" presId="urn:microsoft.com/office/officeart/2005/8/layout/hierarchy3"/>
    <dgm:cxn modelId="{F38203F0-4E4D-A549-BC9B-86646C96066F}" type="presOf" srcId="{4E277EA4-11FE-A74C-9443-86737DD8F878}" destId="{BC989C0B-9481-8944-A6FF-8572642D89A1}" srcOrd="0" destOrd="0" presId="urn:microsoft.com/office/officeart/2005/8/layout/hierarchy3"/>
    <dgm:cxn modelId="{12244C2A-AC1D-7547-ACB0-63DFE7E9AECB}" srcId="{F3A08534-2570-0149-9A99-8A89961C7C07}" destId="{9A07A95C-E9E3-324F-822D-F01B2955F6D2}" srcOrd="0" destOrd="0" parTransId="{5C73CBA8-063C-B94C-8D9B-23C8C53438EE}" sibTransId="{FAB7C96F-E0FC-9A4A-BDE2-83B26C9A1747}"/>
    <dgm:cxn modelId="{86F7976F-A3C0-454F-819D-A8468C296560}" srcId="{F3A08534-2570-0149-9A99-8A89961C7C07}" destId="{86B0FE69-D34C-B346-9930-30B7CB6B0D20}" srcOrd="3" destOrd="0" parTransId="{6652CD61-5B2A-6947-85CF-AC1AF9F5E4A8}" sibTransId="{F1DF20D1-84CA-C940-9FAF-8649EB0C480C}"/>
    <dgm:cxn modelId="{0CFF2149-CE83-514C-92B7-1DCDD95B79BA}" srcId="{4E277EA4-11FE-A74C-9443-86737DD8F878}" destId="{F3A08534-2570-0149-9A99-8A89961C7C07}" srcOrd="0" destOrd="0" parTransId="{E17FCBF6-36AD-3D44-8DB2-53B91AB9D129}" sibTransId="{0C4CDA2B-10A3-6D44-8B8E-3CB3F0AE5497}"/>
    <dgm:cxn modelId="{77C9C940-205D-4B40-A396-DCABDF5478BF}" srcId="{F3A08534-2570-0149-9A99-8A89961C7C07}" destId="{E612183E-5BD0-064F-8014-CD55DF952726}" srcOrd="4" destOrd="0" parTransId="{B99249D1-9321-4242-8D46-3C72A5786342}" sibTransId="{39B20892-CB95-A54A-9C06-A93DF0DFB870}"/>
    <dgm:cxn modelId="{4C309C9C-85F5-0D4B-B25B-B0553B9247DA}" type="presOf" srcId="{934D078F-6E03-D147-A462-EEDE5192DE26}" destId="{5619ED99-5D7B-D640-B298-14A084FDF99C}" srcOrd="0" destOrd="0" presId="urn:microsoft.com/office/officeart/2005/8/layout/hierarchy3"/>
    <dgm:cxn modelId="{C642782D-5B60-9C43-A57D-392AB38273BC}" type="presOf" srcId="{E612183E-5BD0-064F-8014-CD55DF952726}" destId="{0D2436C1-B4D8-7045-8DC1-B56EF8D198C8}" srcOrd="0" destOrd="0" presId="urn:microsoft.com/office/officeart/2005/8/layout/hierarchy3"/>
    <dgm:cxn modelId="{3BF03F66-8259-0F4B-8120-C60C2E490B53}" type="presOf" srcId="{86B0FE69-D34C-B346-9930-30B7CB6B0D20}" destId="{87AB291D-A5E6-AA4C-860E-4DC5E69CD84A}" srcOrd="0" destOrd="0" presId="urn:microsoft.com/office/officeart/2005/8/layout/hierarchy3"/>
    <dgm:cxn modelId="{C5E37247-D4D8-4C4C-BD36-6A1AD0B1E4A7}" type="presOf" srcId="{F3A08534-2570-0149-9A99-8A89961C7C07}" destId="{4A9649A5-9E00-684C-8AA6-90C638E6503A}" srcOrd="1" destOrd="0" presId="urn:microsoft.com/office/officeart/2005/8/layout/hierarchy3"/>
    <dgm:cxn modelId="{4442A9B4-51FC-244D-83B9-B3C1EAFDF460}" type="presOf" srcId="{9A07A95C-E9E3-324F-822D-F01B2955F6D2}" destId="{275075B5-B701-6F4B-8EAD-4761F255234A}" srcOrd="0" destOrd="0" presId="urn:microsoft.com/office/officeart/2005/8/layout/hierarchy3"/>
    <dgm:cxn modelId="{1DFD46AB-3891-8E47-9B08-AFD6C0BD4691}" type="presOf" srcId="{D8AD518D-2206-834F-AD51-C7BBBA23A7DB}" destId="{521AB8DA-BC9F-C046-8A1A-59A02D757805}" srcOrd="0" destOrd="0" presId="urn:microsoft.com/office/officeart/2005/8/layout/hierarchy3"/>
    <dgm:cxn modelId="{E39B93F0-D1AE-FC48-98AD-181CD99546B9}" type="presOf" srcId="{F3A08534-2570-0149-9A99-8A89961C7C07}" destId="{CD15C717-CAF7-BE49-98F9-B9D7C08991F1}" srcOrd="0" destOrd="0" presId="urn:microsoft.com/office/officeart/2005/8/layout/hierarchy3"/>
    <dgm:cxn modelId="{9B9A75EF-D7C6-FB49-A163-2A83B3C6369A}" type="presParOf" srcId="{BC989C0B-9481-8944-A6FF-8572642D89A1}" destId="{ED5F3E36-5C4C-EE4E-8A55-C7A09CA78767}" srcOrd="0" destOrd="0" presId="urn:microsoft.com/office/officeart/2005/8/layout/hierarchy3"/>
    <dgm:cxn modelId="{319E0905-9F43-414A-B554-4BBB471F215B}" type="presParOf" srcId="{ED5F3E36-5C4C-EE4E-8A55-C7A09CA78767}" destId="{B647A07B-D2D3-334D-90D9-5AF0DAB090CB}" srcOrd="0" destOrd="0" presId="urn:microsoft.com/office/officeart/2005/8/layout/hierarchy3"/>
    <dgm:cxn modelId="{BEDAE90C-3956-7143-A53C-783FF05AA244}" type="presParOf" srcId="{B647A07B-D2D3-334D-90D9-5AF0DAB090CB}" destId="{CD15C717-CAF7-BE49-98F9-B9D7C08991F1}" srcOrd="0" destOrd="0" presId="urn:microsoft.com/office/officeart/2005/8/layout/hierarchy3"/>
    <dgm:cxn modelId="{947E4161-E306-D24C-8BD1-F29F9137EB8A}" type="presParOf" srcId="{B647A07B-D2D3-334D-90D9-5AF0DAB090CB}" destId="{4A9649A5-9E00-684C-8AA6-90C638E6503A}" srcOrd="1" destOrd="0" presId="urn:microsoft.com/office/officeart/2005/8/layout/hierarchy3"/>
    <dgm:cxn modelId="{7C4CD7DF-EECB-804E-9459-B087810BE740}" type="presParOf" srcId="{ED5F3E36-5C4C-EE4E-8A55-C7A09CA78767}" destId="{5B401E5A-B552-0A45-B9C1-51FEB2554234}" srcOrd="1" destOrd="0" presId="urn:microsoft.com/office/officeart/2005/8/layout/hierarchy3"/>
    <dgm:cxn modelId="{33CC1BB4-74B0-0149-B6FE-A5C4CE58DCF9}" type="presParOf" srcId="{5B401E5A-B552-0A45-B9C1-51FEB2554234}" destId="{4DE4EE4F-B4E2-FB4F-8C60-770BDFD7FC2E}" srcOrd="0" destOrd="0" presId="urn:microsoft.com/office/officeart/2005/8/layout/hierarchy3"/>
    <dgm:cxn modelId="{ED0B7207-EF41-DC4F-9D3C-D123DC09A683}" type="presParOf" srcId="{5B401E5A-B552-0A45-B9C1-51FEB2554234}" destId="{275075B5-B701-6F4B-8EAD-4761F255234A}" srcOrd="1" destOrd="0" presId="urn:microsoft.com/office/officeart/2005/8/layout/hierarchy3"/>
    <dgm:cxn modelId="{A589037D-6B4C-A54E-8025-A1FA4E203039}" type="presParOf" srcId="{5B401E5A-B552-0A45-B9C1-51FEB2554234}" destId="{331EEF8A-9C8D-1E4B-821B-DD2339635D91}" srcOrd="2" destOrd="0" presId="urn:microsoft.com/office/officeart/2005/8/layout/hierarchy3"/>
    <dgm:cxn modelId="{CA24EBA1-4078-5447-B65C-7BCA70422BC0}" type="presParOf" srcId="{5B401E5A-B552-0A45-B9C1-51FEB2554234}" destId="{521AB8DA-BC9F-C046-8A1A-59A02D757805}" srcOrd="3" destOrd="0" presId="urn:microsoft.com/office/officeart/2005/8/layout/hierarchy3"/>
    <dgm:cxn modelId="{1BE19E40-738D-084B-BF4E-19DAA4D16445}" type="presParOf" srcId="{5B401E5A-B552-0A45-B9C1-51FEB2554234}" destId="{5619ED99-5D7B-D640-B298-14A084FDF99C}" srcOrd="4" destOrd="0" presId="urn:microsoft.com/office/officeart/2005/8/layout/hierarchy3"/>
    <dgm:cxn modelId="{6FF8A7C9-83C9-A24D-9258-FAADD02D0B75}" type="presParOf" srcId="{5B401E5A-B552-0A45-B9C1-51FEB2554234}" destId="{0D9D5FD8-FAE2-6E4A-A54D-7C8A352CE32C}" srcOrd="5" destOrd="0" presId="urn:microsoft.com/office/officeart/2005/8/layout/hierarchy3"/>
    <dgm:cxn modelId="{74719270-D575-0F41-8505-254C848ACF4C}" type="presParOf" srcId="{5B401E5A-B552-0A45-B9C1-51FEB2554234}" destId="{A6D5785F-123C-0940-8F58-04C7176915AB}" srcOrd="6" destOrd="0" presId="urn:microsoft.com/office/officeart/2005/8/layout/hierarchy3"/>
    <dgm:cxn modelId="{755FA558-8327-D449-B088-BA45D410B4D1}" type="presParOf" srcId="{5B401E5A-B552-0A45-B9C1-51FEB2554234}" destId="{87AB291D-A5E6-AA4C-860E-4DC5E69CD84A}" srcOrd="7" destOrd="0" presId="urn:microsoft.com/office/officeart/2005/8/layout/hierarchy3"/>
    <dgm:cxn modelId="{E422B5B0-050A-444C-A942-9D133EA0E19C}" type="presParOf" srcId="{5B401E5A-B552-0A45-B9C1-51FEB2554234}" destId="{42B47EFB-2C49-5847-B3FB-69220F0ECB5F}" srcOrd="8" destOrd="0" presId="urn:microsoft.com/office/officeart/2005/8/layout/hierarchy3"/>
    <dgm:cxn modelId="{21E07F84-89D8-F249-A86E-A9A4D5893D0E}" type="presParOf" srcId="{5B401E5A-B552-0A45-B9C1-51FEB2554234}" destId="{0D2436C1-B4D8-7045-8DC1-B56EF8D198C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E277EA4-11FE-A74C-9443-86737DD8F878}" type="doc">
      <dgm:prSet loTypeId="urn:microsoft.com/office/officeart/2005/8/layout/hierarchy3" loCatId="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F3A08534-2570-0149-9A99-8A89961C7C07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零售连锁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17FCBF6-36AD-3D44-8DB2-53B91AB9D129}" type="par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C4CDA2B-10A3-6D44-8B8E-3CB3F0AE5497}" type="sib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8AD518D-2206-834F-AD51-C7BBBA23A7DB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EE6F9D5-9F77-BD46-B636-19CE9D23843A}" type="par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838170F-D142-434E-93DF-DB08537121B1}" type="sib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A07A95C-E9E3-324F-822D-F01B2955F6D2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C73CBA8-063C-B94C-8D9B-23C8C53438EE}" type="par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AB7C96F-E0FC-9A4A-BDE2-83B26C9A1747}" type="sib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754C229-2309-8344-889B-F1BB4A161C3C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34D078F-6E03-D147-A462-EEDE5192DE26}" type="par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CCCEFB6-5384-E24E-BAEE-C591056330D5}" type="sib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6B0FE69-D34C-B346-9930-30B7CB6B0D20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652CD61-5B2A-6947-85CF-AC1AF9F5E4A8}" type="par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1DF20D1-84CA-C940-9FAF-8649EB0C480C}" type="sib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612183E-5BD0-064F-8014-CD55DF952726}">
      <dgm:prSet phldrT="[文本]"/>
      <dgm:spPr/>
      <dgm:t>
        <a:bodyPr/>
        <a:lstStyle/>
        <a:p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99249D1-9321-4242-8D46-3C72A5786342}" type="par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9B20892-CB95-A54A-9C06-A93DF0DFB870}" type="sib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C989C0B-9481-8944-A6FF-8572642D89A1}" type="pres">
      <dgm:prSet presAssocID="{4E277EA4-11FE-A74C-9443-86737DD8F8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F3E36-5C4C-EE4E-8A55-C7A09CA78767}" type="pres">
      <dgm:prSet presAssocID="{F3A08534-2570-0149-9A99-8A89961C7C07}" presName="root" presStyleCnt="0"/>
      <dgm:spPr/>
    </dgm:pt>
    <dgm:pt modelId="{B647A07B-D2D3-334D-90D9-5AF0DAB090CB}" type="pres">
      <dgm:prSet presAssocID="{F3A08534-2570-0149-9A99-8A89961C7C07}" presName="rootComposite" presStyleCnt="0"/>
      <dgm:spPr/>
    </dgm:pt>
    <dgm:pt modelId="{CD15C717-CAF7-BE49-98F9-B9D7C08991F1}" type="pres">
      <dgm:prSet presAssocID="{F3A08534-2570-0149-9A99-8A89961C7C07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4A9649A5-9E00-684C-8AA6-90C638E6503A}" type="pres">
      <dgm:prSet presAssocID="{F3A08534-2570-0149-9A99-8A89961C7C07}" presName="rootConnector" presStyleLbl="node1" presStyleIdx="0" presStyleCnt="1"/>
      <dgm:spPr/>
    </dgm:pt>
    <dgm:pt modelId="{5B401E5A-B552-0A45-B9C1-51FEB2554234}" type="pres">
      <dgm:prSet presAssocID="{F3A08534-2570-0149-9A99-8A89961C7C07}" presName="childShape" presStyleCnt="0"/>
      <dgm:spPr/>
    </dgm:pt>
    <dgm:pt modelId="{4DE4EE4F-B4E2-FB4F-8C60-770BDFD7FC2E}" type="pres">
      <dgm:prSet presAssocID="{5C73CBA8-063C-B94C-8D9B-23C8C53438EE}" presName="Name13" presStyleLbl="parChTrans1D2" presStyleIdx="0" presStyleCnt="5"/>
      <dgm:spPr/>
    </dgm:pt>
    <dgm:pt modelId="{275075B5-B701-6F4B-8EAD-4761F255234A}" type="pres">
      <dgm:prSet presAssocID="{9A07A95C-E9E3-324F-822D-F01B2955F6D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EEF8A-9C8D-1E4B-821B-DD2339635D91}" type="pres">
      <dgm:prSet presAssocID="{8EE6F9D5-9F77-BD46-B636-19CE9D23843A}" presName="Name13" presStyleLbl="parChTrans1D2" presStyleIdx="1" presStyleCnt="5"/>
      <dgm:spPr/>
    </dgm:pt>
    <dgm:pt modelId="{521AB8DA-BC9F-C046-8A1A-59A02D757805}" type="pres">
      <dgm:prSet presAssocID="{D8AD518D-2206-834F-AD51-C7BBBA23A7DB}" presName="childText" presStyleLbl="bgAcc1" presStyleIdx="1" presStyleCnt="5">
        <dgm:presLayoutVars>
          <dgm:bulletEnabled val="1"/>
        </dgm:presLayoutVars>
      </dgm:prSet>
      <dgm:spPr/>
    </dgm:pt>
    <dgm:pt modelId="{5619ED99-5D7B-D640-B298-14A084FDF99C}" type="pres">
      <dgm:prSet presAssocID="{934D078F-6E03-D147-A462-EEDE5192DE26}" presName="Name13" presStyleLbl="parChTrans1D2" presStyleIdx="2" presStyleCnt="5"/>
      <dgm:spPr/>
    </dgm:pt>
    <dgm:pt modelId="{0D9D5FD8-FAE2-6E4A-A54D-7C8A352CE32C}" type="pres">
      <dgm:prSet presAssocID="{E754C229-2309-8344-889B-F1BB4A161C3C}" presName="childText" presStyleLbl="bgAcc1" presStyleIdx="2" presStyleCnt="5">
        <dgm:presLayoutVars>
          <dgm:bulletEnabled val="1"/>
        </dgm:presLayoutVars>
      </dgm:prSet>
      <dgm:spPr/>
    </dgm:pt>
    <dgm:pt modelId="{A6D5785F-123C-0940-8F58-04C7176915AB}" type="pres">
      <dgm:prSet presAssocID="{6652CD61-5B2A-6947-85CF-AC1AF9F5E4A8}" presName="Name13" presStyleLbl="parChTrans1D2" presStyleIdx="3" presStyleCnt="5"/>
      <dgm:spPr/>
    </dgm:pt>
    <dgm:pt modelId="{87AB291D-A5E6-AA4C-860E-4DC5E69CD84A}" type="pres">
      <dgm:prSet presAssocID="{86B0FE69-D34C-B346-9930-30B7CB6B0D20}" presName="childText" presStyleLbl="bgAcc1" presStyleIdx="3" presStyleCnt="5">
        <dgm:presLayoutVars>
          <dgm:bulletEnabled val="1"/>
        </dgm:presLayoutVars>
      </dgm:prSet>
      <dgm:spPr/>
    </dgm:pt>
    <dgm:pt modelId="{42B47EFB-2C49-5847-B3FB-69220F0ECB5F}" type="pres">
      <dgm:prSet presAssocID="{B99249D1-9321-4242-8D46-3C72A5786342}" presName="Name13" presStyleLbl="parChTrans1D2" presStyleIdx="4" presStyleCnt="5"/>
      <dgm:spPr/>
    </dgm:pt>
    <dgm:pt modelId="{0D2436C1-B4D8-7045-8DC1-B56EF8D198C8}" type="pres">
      <dgm:prSet presAssocID="{E612183E-5BD0-064F-8014-CD55DF952726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0A7265-DBFB-B046-9302-574DCDF8CE5D}" srcId="{F3A08534-2570-0149-9A99-8A89961C7C07}" destId="{D8AD518D-2206-834F-AD51-C7BBBA23A7DB}" srcOrd="1" destOrd="0" parTransId="{8EE6F9D5-9F77-BD46-B636-19CE9D23843A}" sibTransId="{A838170F-D142-434E-93DF-DB08537121B1}"/>
    <dgm:cxn modelId="{662039F4-AB8B-BB48-A463-4B5C9FE7F51D}" type="presOf" srcId="{8EE6F9D5-9F77-BD46-B636-19CE9D23843A}" destId="{331EEF8A-9C8D-1E4B-821B-DD2339635D91}" srcOrd="0" destOrd="0" presId="urn:microsoft.com/office/officeart/2005/8/layout/hierarchy3"/>
    <dgm:cxn modelId="{8D5592DE-DD02-DD4A-A22A-24C3702DA0C0}" type="presOf" srcId="{9A07A95C-E9E3-324F-822D-F01B2955F6D2}" destId="{275075B5-B701-6F4B-8EAD-4761F255234A}" srcOrd="0" destOrd="0" presId="urn:microsoft.com/office/officeart/2005/8/layout/hierarchy3"/>
    <dgm:cxn modelId="{C9B6D593-8C6C-9143-8ECE-83CB1CB83C4E}" srcId="{F3A08534-2570-0149-9A99-8A89961C7C07}" destId="{E754C229-2309-8344-889B-F1BB4A161C3C}" srcOrd="2" destOrd="0" parTransId="{934D078F-6E03-D147-A462-EEDE5192DE26}" sibTransId="{CCCCEFB6-5384-E24E-BAEE-C591056330D5}"/>
    <dgm:cxn modelId="{70F50E22-2E6E-C94C-9FA1-AADEED6ED5CF}" type="presOf" srcId="{F3A08534-2570-0149-9A99-8A89961C7C07}" destId="{4A9649A5-9E00-684C-8AA6-90C638E6503A}" srcOrd="1" destOrd="0" presId="urn:microsoft.com/office/officeart/2005/8/layout/hierarchy3"/>
    <dgm:cxn modelId="{3AB1D7C1-6A40-1843-B589-B427DF9A758C}" type="presOf" srcId="{E754C229-2309-8344-889B-F1BB4A161C3C}" destId="{0D9D5FD8-FAE2-6E4A-A54D-7C8A352CE32C}" srcOrd="0" destOrd="0" presId="urn:microsoft.com/office/officeart/2005/8/layout/hierarchy3"/>
    <dgm:cxn modelId="{E7DEDE26-81FD-4F45-9855-9FBC475F299A}" type="presOf" srcId="{6652CD61-5B2A-6947-85CF-AC1AF9F5E4A8}" destId="{A6D5785F-123C-0940-8F58-04C7176915AB}" srcOrd="0" destOrd="0" presId="urn:microsoft.com/office/officeart/2005/8/layout/hierarchy3"/>
    <dgm:cxn modelId="{2D227B32-F5A7-F04F-91B6-F9C94EB3BCCA}" type="presOf" srcId="{B99249D1-9321-4242-8D46-3C72A5786342}" destId="{42B47EFB-2C49-5847-B3FB-69220F0ECB5F}" srcOrd="0" destOrd="0" presId="urn:microsoft.com/office/officeart/2005/8/layout/hierarchy3"/>
    <dgm:cxn modelId="{3B21F7A4-9ED3-B541-BE67-C6464BA215FF}" type="presOf" srcId="{934D078F-6E03-D147-A462-EEDE5192DE26}" destId="{5619ED99-5D7B-D640-B298-14A084FDF99C}" srcOrd="0" destOrd="0" presId="urn:microsoft.com/office/officeart/2005/8/layout/hierarchy3"/>
    <dgm:cxn modelId="{12244C2A-AC1D-7547-ACB0-63DFE7E9AECB}" srcId="{F3A08534-2570-0149-9A99-8A89961C7C07}" destId="{9A07A95C-E9E3-324F-822D-F01B2955F6D2}" srcOrd="0" destOrd="0" parTransId="{5C73CBA8-063C-B94C-8D9B-23C8C53438EE}" sibTransId="{FAB7C96F-E0FC-9A4A-BDE2-83B26C9A1747}"/>
    <dgm:cxn modelId="{F7CC4CD5-FC19-0041-BA19-41EA5C8A6091}" type="presOf" srcId="{E612183E-5BD0-064F-8014-CD55DF952726}" destId="{0D2436C1-B4D8-7045-8DC1-B56EF8D198C8}" srcOrd="0" destOrd="0" presId="urn:microsoft.com/office/officeart/2005/8/layout/hierarchy3"/>
    <dgm:cxn modelId="{86F7976F-A3C0-454F-819D-A8468C296560}" srcId="{F3A08534-2570-0149-9A99-8A89961C7C07}" destId="{86B0FE69-D34C-B346-9930-30B7CB6B0D20}" srcOrd="3" destOrd="0" parTransId="{6652CD61-5B2A-6947-85CF-AC1AF9F5E4A8}" sibTransId="{F1DF20D1-84CA-C940-9FAF-8649EB0C480C}"/>
    <dgm:cxn modelId="{9D8971E5-5E66-794B-81DD-724D0CC18DD3}" type="presOf" srcId="{4E277EA4-11FE-A74C-9443-86737DD8F878}" destId="{BC989C0B-9481-8944-A6FF-8572642D89A1}" srcOrd="0" destOrd="0" presId="urn:microsoft.com/office/officeart/2005/8/layout/hierarchy3"/>
    <dgm:cxn modelId="{A208ACAC-1B71-1F40-BEE6-BF45B6C857B2}" type="presOf" srcId="{D8AD518D-2206-834F-AD51-C7BBBA23A7DB}" destId="{521AB8DA-BC9F-C046-8A1A-59A02D757805}" srcOrd="0" destOrd="0" presId="urn:microsoft.com/office/officeart/2005/8/layout/hierarchy3"/>
    <dgm:cxn modelId="{0CFF2149-CE83-514C-92B7-1DCDD95B79BA}" srcId="{4E277EA4-11FE-A74C-9443-86737DD8F878}" destId="{F3A08534-2570-0149-9A99-8A89961C7C07}" srcOrd="0" destOrd="0" parTransId="{E17FCBF6-36AD-3D44-8DB2-53B91AB9D129}" sibTransId="{0C4CDA2B-10A3-6D44-8B8E-3CB3F0AE5497}"/>
    <dgm:cxn modelId="{77C9C940-205D-4B40-A396-DCABDF5478BF}" srcId="{F3A08534-2570-0149-9A99-8A89961C7C07}" destId="{E612183E-5BD0-064F-8014-CD55DF952726}" srcOrd="4" destOrd="0" parTransId="{B99249D1-9321-4242-8D46-3C72A5786342}" sibTransId="{39B20892-CB95-A54A-9C06-A93DF0DFB870}"/>
    <dgm:cxn modelId="{9D09EF09-FB6B-804B-A0D4-25E677A787CF}" type="presOf" srcId="{86B0FE69-D34C-B346-9930-30B7CB6B0D20}" destId="{87AB291D-A5E6-AA4C-860E-4DC5E69CD84A}" srcOrd="0" destOrd="0" presId="urn:microsoft.com/office/officeart/2005/8/layout/hierarchy3"/>
    <dgm:cxn modelId="{23F72F6B-2A10-0C4D-8093-1C4B35B4A1E7}" type="presOf" srcId="{5C73CBA8-063C-B94C-8D9B-23C8C53438EE}" destId="{4DE4EE4F-B4E2-FB4F-8C60-770BDFD7FC2E}" srcOrd="0" destOrd="0" presId="urn:microsoft.com/office/officeart/2005/8/layout/hierarchy3"/>
    <dgm:cxn modelId="{E7C23B17-2550-134B-97AE-396002C3D252}" type="presOf" srcId="{F3A08534-2570-0149-9A99-8A89961C7C07}" destId="{CD15C717-CAF7-BE49-98F9-B9D7C08991F1}" srcOrd="0" destOrd="0" presId="urn:microsoft.com/office/officeart/2005/8/layout/hierarchy3"/>
    <dgm:cxn modelId="{C008CFF4-600A-2544-8E43-4C0EA9593942}" type="presParOf" srcId="{BC989C0B-9481-8944-A6FF-8572642D89A1}" destId="{ED5F3E36-5C4C-EE4E-8A55-C7A09CA78767}" srcOrd="0" destOrd="0" presId="urn:microsoft.com/office/officeart/2005/8/layout/hierarchy3"/>
    <dgm:cxn modelId="{EACD1F79-62BA-D540-8777-AA183FDD6DC5}" type="presParOf" srcId="{ED5F3E36-5C4C-EE4E-8A55-C7A09CA78767}" destId="{B647A07B-D2D3-334D-90D9-5AF0DAB090CB}" srcOrd="0" destOrd="0" presId="urn:microsoft.com/office/officeart/2005/8/layout/hierarchy3"/>
    <dgm:cxn modelId="{9D504E2C-5F91-1F49-8AC0-C981951AB04E}" type="presParOf" srcId="{B647A07B-D2D3-334D-90D9-5AF0DAB090CB}" destId="{CD15C717-CAF7-BE49-98F9-B9D7C08991F1}" srcOrd="0" destOrd="0" presId="urn:microsoft.com/office/officeart/2005/8/layout/hierarchy3"/>
    <dgm:cxn modelId="{C7C9328F-1774-274B-8C1D-1F56A3B40540}" type="presParOf" srcId="{B647A07B-D2D3-334D-90D9-5AF0DAB090CB}" destId="{4A9649A5-9E00-684C-8AA6-90C638E6503A}" srcOrd="1" destOrd="0" presId="urn:microsoft.com/office/officeart/2005/8/layout/hierarchy3"/>
    <dgm:cxn modelId="{DD074F82-9BDF-8646-B390-4E11997DFBEC}" type="presParOf" srcId="{ED5F3E36-5C4C-EE4E-8A55-C7A09CA78767}" destId="{5B401E5A-B552-0A45-B9C1-51FEB2554234}" srcOrd="1" destOrd="0" presId="urn:microsoft.com/office/officeart/2005/8/layout/hierarchy3"/>
    <dgm:cxn modelId="{50F956BC-4DC4-4841-B057-550E91332156}" type="presParOf" srcId="{5B401E5A-B552-0A45-B9C1-51FEB2554234}" destId="{4DE4EE4F-B4E2-FB4F-8C60-770BDFD7FC2E}" srcOrd="0" destOrd="0" presId="urn:microsoft.com/office/officeart/2005/8/layout/hierarchy3"/>
    <dgm:cxn modelId="{93090911-26F5-9B4D-927F-094A74C18206}" type="presParOf" srcId="{5B401E5A-B552-0A45-B9C1-51FEB2554234}" destId="{275075B5-B701-6F4B-8EAD-4761F255234A}" srcOrd="1" destOrd="0" presId="urn:microsoft.com/office/officeart/2005/8/layout/hierarchy3"/>
    <dgm:cxn modelId="{0CCDB7AE-9910-884B-AC6F-2207050C08E5}" type="presParOf" srcId="{5B401E5A-B552-0A45-B9C1-51FEB2554234}" destId="{331EEF8A-9C8D-1E4B-821B-DD2339635D91}" srcOrd="2" destOrd="0" presId="urn:microsoft.com/office/officeart/2005/8/layout/hierarchy3"/>
    <dgm:cxn modelId="{F9DEF519-FD0C-B94F-81A0-33C7C4EAA53E}" type="presParOf" srcId="{5B401E5A-B552-0A45-B9C1-51FEB2554234}" destId="{521AB8DA-BC9F-C046-8A1A-59A02D757805}" srcOrd="3" destOrd="0" presId="urn:microsoft.com/office/officeart/2005/8/layout/hierarchy3"/>
    <dgm:cxn modelId="{0378CD25-399E-2A4F-9981-D97B62A17991}" type="presParOf" srcId="{5B401E5A-B552-0A45-B9C1-51FEB2554234}" destId="{5619ED99-5D7B-D640-B298-14A084FDF99C}" srcOrd="4" destOrd="0" presId="urn:microsoft.com/office/officeart/2005/8/layout/hierarchy3"/>
    <dgm:cxn modelId="{4272896A-7EAE-9F42-B386-53EEAED56831}" type="presParOf" srcId="{5B401E5A-B552-0A45-B9C1-51FEB2554234}" destId="{0D9D5FD8-FAE2-6E4A-A54D-7C8A352CE32C}" srcOrd="5" destOrd="0" presId="urn:microsoft.com/office/officeart/2005/8/layout/hierarchy3"/>
    <dgm:cxn modelId="{CD95AE97-3F13-7E48-8BA3-32F1DDA5BE32}" type="presParOf" srcId="{5B401E5A-B552-0A45-B9C1-51FEB2554234}" destId="{A6D5785F-123C-0940-8F58-04C7176915AB}" srcOrd="6" destOrd="0" presId="urn:microsoft.com/office/officeart/2005/8/layout/hierarchy3"/>
    <dgm:cxn modelId="{0AC1846E-9D86-044A-981D-4C4EF9A6579E}" type="presParOf" srcId="{5B401E5A-B552-0A45-B9C1-51FEB2554234}" destId="{87AB291D-A5E6-AA4C-860E-4DC5E69CD84A}" srcOrd="7" destOrd="0" presId="urn:microsoft.com/office/officeart/2005/8/layout/hierarchy3"/>
    <dgm:cxn modelId="{78AB8FE2-870D-0241-8AD8-E6E9599D7222}" type="presParOf" srcId="{5B401E5A-B552-0A45-B9C1-51FEB2554234}" destId="{42B47EFB-2C49-5847-B3FB-69220F0ECB5F}" srcOrd="8" destOrd="0" presId="urn:microsoft.com/office/officeart/2005/8/layout/hierarchy3"/>
    <dgm:cxn modelId="{F044C927-5C92-E642-BF74-E1645EBD3D1E}" type="presParOf" srcId="{5B401E5A-B552-0A45-B9C1-51FEB2554234}" destId="{0D2436C1-B4D8-7045-8DC1-B56EF8D198C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2E28B-8908-254C-9FB2-2B8E6601196C}" type="doc">
      <dgm:prSet loTypeId="urn:microsoft.com/office/officeart/2005/8/layout/hierarchy3" loCatId="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F19CDB5-45C9-B549-9220-BC9F90275E41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FT1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DE22568-007D-E940-AC76-D590E890C4C4}" type="parTrans" cxnId="{17E90103-81D3-A648-B1D1-E3F4CC9D9E34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53F2837-96B8-304A-AAE2-9896CC70EE81}" type="sibTrans" cxnId="{17E90103-81D3-A648-B1D1-E3F4CC9D9E34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FB09A28-B5B9-E945-A7D7-CAD23B12B610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FT3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BC1A703-0F3D-404F-AE66-CDDED93316F5}" type="parTrans" cxnId="{A43E916B-080A-884B-A609-9C93DC62D2DE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8DBE5E0-4D42-4349-B9CD-5456F6E5B948}" type="sibTrans" cxnId="{A43E916B-080A-884B-A609-9C93DC62D2DE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4CFD0B92-D07D-EB48-A7C7-6AF3A1FC0B95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FT4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746BE0E-64FA-024C-8059-16D1802711E8}" type="parTrans" cxnId="{E34C8F57-3F70-0E4C-9994-99D9E96131E5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C45973D-831B-4A4C-A36C-71E49A63BC1A}" type="sibTrans" cxnId="{E34C8F57-3F70-0E4C-9994-99D9E96131E5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16093ED-E79D-BB4E-B26B-CCE7BD0711B0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pm3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F671B53-C54B-5A4C-A4C0-5DB999A0B539}" type="parTrans" cxnId="{209C4884-1224-804A-990A-54E1F4957C2D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5436C70-42AB-8A43-AE48-A3F74F35B812}" type="sibTrans" cxnId="{209C4884-1224-804A-990A-54E1F4957C2D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810608C-9F50-F946-A146-8CD3F8F2556C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pm2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F2086A4-7A26-EF44-A716-19546CE1A526}" type="parTrans" cxnId="{3C853F9C-18EE-3843-930A-8EB4ABD33BC2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6090144-783E-3D4E-BCFD-9B5BF961723D}" type="sibTrans" cxnId="{3C853F9C-18EE-3843-930A-8EB4ABD33BC2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E2C364E-600E-3941-9790-DEC720ADDFC7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po2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85ECB5D-E04A-D946-AEF7-FBA51C54E34F}" type="parTrans" cxnId="{2F62AB95-89F2-9645-9BF1-D10AC690E01E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6C08BA9-0A7E-D74B-ABAC-35F6F9283B99}" type="sibTrans" cxnId="{2F62AB95-89F2-9645-9BF1-D10AC690E01E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7CFD3C9-A56E-2747-8262-656489357B83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dev2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E5FACF5-9566-734A-9EC6-AA1A0E5328B7}" type="parTrans" cxnId="{D415BF84-0108-594E-9C43-BE4147C6D9DF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C19BD88-A7EB-534A-A20B-68B073BB425C}" type="sibTrans" cxnId="{D415BF84-0108-594E-9C43-BE4147C6D9DF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35AAE38-EE7C-D745-A026-908DE144B67A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qa2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124111F-ABF8-AE47-B80E-6FCA5A38C689}" type="parTrans" cxnId="{6B8A3E07-71DC-D844-846E-8ED6EBD8260A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8334D73-3CC0-4B48-B8C2-69E9E7BE618A}" type="sibTrans" cxnId="{6B8A3E07-71DC-D844-846E-8ED6EBD8260A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4A8C774-69A5-A148-8372-3A77E14AFBC7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po3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49F2C6D6-4237-3C40-9ED4-24452821ECB5}" type="parTrans" cxnId="{961B926E-7AE7-DE41-87F6-D6A7A585E4EE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C709474-8D65-CA4D-8068-2B02B1FCAD3E}" type="sibTrans" cxnId="{961B926E-7AE7-DE41-87F6-D6A7A585E4EE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48DC3F8-4902-6347-8111-1C0F2DD51D8A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dev3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365B82F-C253-D64A-9927-39B31598B2E6}" type="parTrans" cxnId="{0F49F482-407C-AC47-BB6F-132ECFBADA36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4EF7A175-7BF1-F54A-8EA7-BF78A5294FB1}" type="sibTrans" cxnId="{0F49F482-407C-AC47-BB6F-132ECFBADA36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838E78B-DB7C-864A-8E79-23A4DCD6E2C8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qa3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3D2B533-324C-3045-86DD-FA17AB00C9FB}" type="parTrans" cxnId="{B343A8EC-327F-AD4A-BF75-F7D2F3F994DD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A855387-E907-F447-8483-EEAE5E1D859A}" type="sibTrans" cxnId="{B343A8EC-327F-AD4A-BF75-F7D2F3F994DD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451C924-4CF2-7E45-8397-2194088CC1E5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pm4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D9E8CF0-B4D2-4146-BA52-278033E55761}" type="parTrans" cxnId="{885F304E-F4FE-D34E-B2F2-5C53B80F7142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A2A3D19-C31F-F84B-ABEC-A00F8A98304E}" type="sibTrans" cxnId="{885F304E-F4FE-D34E-B2F2-5C53B80F7142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6F23C81-C08D-5D40-8F08-199710CFB167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po4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FA49550-B8ED-F145-86E2-E9A488EA253A}" type="parTrans" cxnId="{C04104B6-4A93-2142-B572-EEF4680C0BA6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962EE2F-6635-204F-8F15-29325DB8C82F}" type="sibTrans" cxnId="{C04104B6-4A93-2142-B572-EEF4680C0BA6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B77CB19-4D6B-4747-8387-FCF9726FF826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dev4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7B6C32A-4AD7-FF48-A669-504FCEFBFE1C}" type="parTrans" cxnId="{8C395318-3BDA-E44A-BD5D-2A64DD8CC444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8A544F2-07B7-F140-BE3B-8E758FF37EDC}" type="sibTrans" cxnId="{8C395318-3BDA-E44A-BD5D-2A64DD8CC444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2F67019-16D9-DC41-A8BB-C37B595D6688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qa4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5C99963-1787-DA4C-8567-EEB9384132DB}" type="parTrans" cxnId="{6B63DD77-48B4-664F-931F-54D6BEAF0CFB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FD41B97-9794-824D-B998-B98DADA5AC52}" type="sibTrans" cxnId="{6B63DD77-48B4-664F-931F-54D6BEAF0CFB}">
      <dgm:prSet/>
      <dgm:spPr/>
      <dgm:t>
        <a:bodyPr/>
        <a:lstStyle/>
        <a:p>
          <a:endParaRPr lang="zh-CN" altLang="en-US" b="0" i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DDB476F-F4DD-2246-8F87-EE4B53AF1B1C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FT2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46F08B1D-806B-E442-B7BF-182EA9440384}" type="parTrans" cxnId="{80272DD0-D960-2C41-A9D0-6395A5C5E055}">
      <dgm:prSet/>
      <dgm:spPr/>
      <dgm:t>
        <a:bodyPr/>
        <a:lstStyle/>
        <a:p>
          <a:endParaRPr lang="zh-CN" altLang="en-US"/>
        </a:p>
      </dgm:t>
    </dgm:pt>
    <dgm:pt modelId="{10ACE162-C315-4345-9AAE-4EDDFD01473C}" type="sibTrans" cxnId="{80272DD0-D960-2C41-A9D0-6395A5C5E055}">
      <dgm:prSet/>
      <dgm:spPr/>
      <dgm:t>
        <a:bodyPr/>
        <a:lstStyle/>
        <a:p>
          <a:endParaRPr lang="zh-CN" altLang="en-US"/>
        </a:p>
      </dgm:t>
    </dgm:pt>
    <dgm:pt modelId="{41F6DFAB-E4D2-A34C-A3E3-6322D1BA7789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pm1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A463C65-E1C9-C84F-A767-35B21A2F25ED}" type="parTrans" cxnId="{BC76D91F-55B4-7C4B-A8ED-EB362838B73B}">
      <dgm:prSet/>
      <dgm:spPr/>
      <dgm:t>
        <a:bodyPr/>
        <a:lstStyle/>
        <a:p>
          <a:endParaRPr lang="zh-CN" altLang="en-US"/>
        </a:p>
      </dgm:t>
    </dgm:pt>
    <dgm:pt modelId="{B022C486-16F7-7747-BCDA-7C8DAF8DBBDA}" type="sibTrans" cxnId="{BC76D91F-55B4-7C4B-A8ED-EB362838B73B}">
      <dgm:prSet/>
      <dgm:spPr/>
      <dgm:t>
        <a:bodyPr/>
        <a:lstStyle/>
        <a:p>
          <a:endParaRPr lang="zh-CN" altLang="en-US"/>
        </a:p>
      </dgm:t>
    </dgm:pt>
    <dgm:pt modelId="{0B0888F6-868D-4F4E-8762-CD55F086C1C8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po1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859E98F-E801-F34C-ACBD-F30525355A54}" type="parTrans" cxnId="{AE0C5A01-1EDC-014C-A85D-38C707E506B0}">
      <dgm:prSet/>
      <dgm:spPr/>
      <dgm:t>
        <a:bodyPr/>
        <a:lstStyle/>
        <a:p>
          <a:endParaRPr lang="zh-CN" altLang="en-US"/>
        </a:p>
      </dgm:t>
    </dgm:pt>
    <dgm:pt modelId="{BCFD499B-9FE1-D048-9A4D-7B28736A6FDA}" type="sibTrans" cxnId="{AE0C5A01-1EDC-014C-A85D-38C707E506B0}">
      <dgm:prSet/>
      <dgm:spPr/>
      <dgm:t>
        <a:bodyPr/>
        <a:lstStyle/>
        <a:p>
          <a:endParaRPr lang="zh-CN" altLang="en-US"/>
        </a:p>
      </dgm:t>
    </dgm:pt>
    <dgm:pt modelId="{AAE11C29-9360-5943-BDB2-043DAF79DF0B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dev1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FD5B000-40C7-184F-8DAD-004927296D77}" type="parTrans" cxnId="{1F3FFDB1-67AC-3C42-A692-8090C51B0E08}">
      <dgm:prSet/>
      <dgm:spPr/>
      <dgm:t>
        <a:bodyPr/>
        <a:lstStyle/>
        <a:p>
          <a:endParaRPr lang="zh-CN" altLang="en-US"/>
        </a:p>
      </dgm:t>
    </dgm:pt>
    <dgm:pt modelId="{994C6A5A-CBDB-D244-8EF0-EC290E852E2A}" type="sibTrans" cxnId="{1F3FFDB1-67AC-3C42-A692-8090C51B0E08}">
      <dgm:prSet/>
      <dgm:spPr/>
      <dgm:t>
        <a:bodyPr/>
        <a:lstStyle/>
        <a:p>
          <a:endParaRPr lang="zh-CN" altLang="en-US"/>
        </a:p>
      </dgm:t>
    </dgm:pt>
    <dgm:pt modelId="{CA5E63AE-DF1B-754A-A57B-EB1B20431195}">
      <dgm:prSet phldrT="[文本]"/>
      <dgm:spPr/>
      <dgm:t>
        <a:bodyPr/>
        <a:lstStyle/>
        <a:p>
          <a:r>
            <a:rPr lang="en-US" altLang="zh-CN" b="0" i="0" dirty="0" smtClean="0">
              <a:latin typeface="Microsoft YaHei" charset="-122"/>
              <a:ea typeface="Microsoft YaHei" charset="-122"/>
              <a:cs typeface="Microsoft YaHei" charset="-122"/>
            </a:rPr>
            <a:t>qa1</a:t>
          </a:r>
          <a:endParaRPr lang="zh-CN" altLang="en-US" b="0" i="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1DF65AB-71E6-9741-834F-C4C8B8431F2B}" type="parTrans" cxnId="{CEC6A678-E18E-AF4B-8BE6-8421B2AF6D3D}">
      <dgm:prSet/>
      <dgm:spPr/>
      <dgm:t>
        <a:bodyPr/>
        <a:lstStyle/>
        <a:p>
          <a:endParaRPr lang="zh-CN" altLang="en-US"/>
        </a:p>
      </dgm:t>
    </dgm:pt>
    <dgm:pt modelId="{53A65DDC-A830-844D-AA2F-ADFF27070669}" type="sibTrans" cxnId="{CEC6A678-E18E-AF4B-8BE6-8421B2AF6D3D}">
      <dgm:prSet/>
      <dgm:spPr/>
      <dgm:t>
        <a:bodyPr/>
        <a:lstStyle/>
        <a:p>
          <a:endParaRPr lang="zh-CN" altLang="en-US"/>
        </a:p>
      </dgm:t>
    </dgm:pt>
    <dgm:pt modelId="{F79FBA77-9B0F-DA41-8E1F-2217F7042C35}" type="pres">
      <dgm:prSet presAssocID="{6C72E28B-8908-254C-9FB2-2B8E6601196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0F264E-6240-7A47-A4E7-E140A6BF1EF5}" type="pres">
      <dgm:prSet presAssocID="{2F19CDB5-45C9-B549-9220-BC9F90275E41}" presName="root" presStyleCnt="0"/>
      <dgm:spPr/>
    </dgm:pt>
    <dgm:pt modelId="{AFCE195F-83D6-AC42-A53A-E32A10E0C089}" type="pres">
      <dgm:prSet presAssocID="{2F19CDB5-45C9-B549-9220-BC9F90275E41}" presName="rootComposite" presStyleCnt="0"/>
      <dgm:spPr/>
    </dgm:pt>
    <dgm:pt modelId="{9BFB979E-A1B6-C346-87E5-5F9724D408F6}" type="pres">
      <dgm:prSet presAssocID="{2F19CDB5-45C9-B549-9220-BC9F90275E41}" presName="rootText" presStyleLbl="node1" presStyleIdx="0" presStyleCnt="4"/>
      <dgm:spPr/>
      <dgm:t>
        <a:bodyPr/>
        <a:lstStyle/>
        <a:p>
          <a:endParaRPr lang="zh-CN" altLang="en-US"/>
        </a:p>
      </dgm:t>
    </dgm:pt>
    <dgm:pt modelId="{FFF29F56-9A55-0E40-AB2F-39FAA3675C77}" type="pres">
      <dgm:prSet presAssocID="{2F19CDB5-45C9-B549-9220-BC9F90275E41}" presName="rootConnector" presStyleLbl="node1" presStyleIdx="0" presStyleCnt="4"/>
      <dgm:spPr/>
    </dgm:pt>
    <dgm:pt modelId="{2CC43D5F-2C7A-F94C-99F2-CC56B56E7887}" type="pres">
      <dgm:prSet presAssocID="{2F19CDB5-45C9-B549-9220-BC9F90275E41}" presName="childShape" presStyleCnt="0"/>
      <dgm:spPr/>
    </dgm:pt>
    <dgm:pt modelId="{FCB629F0-7073-C547-B330-89861E99CADA}" type="pres">
      <dgm:prSet presAssocID="{7A463C65-E1C9-C84F-A767-35B21A2F25ED}" presName="Name13" presStyleLbl="parChTrans1D2" presStyleIdx="0" presStyleCnt="16"/>
      <dgm:spPr/>
    </dgm:pt>
    <dgm:pt modelId="{3136E159-3C21-124E-9475-BC72E6ACBADD}" type="pres">
      <dgm:prSet presAssocID="{41F6DFAB-E4D2-A34C-A3E3-6322D1BA7789}" presName="childText" presStyleLbl="bgAcc1" presStyleIdx="0" presStyleCnt="16">
        <dgm:presLayoutVars>
          <dgm:bulletEnabled val="1"/>
        </dgm:presLayoutVars>
      </dgm:prSet>
      <dgm:spPr/>
    </dgm:pt>
    <dgm:pt modelId="{AFD21B7C-B478-2945-95F0-EF35BC005AE8}" type="pres">
      <dgm:prSet presAssocID="{1859E98F-E801-F34C-ACBD-F30525355A54}" presName="Name13" presStyleLbl="parChTrans1D2" presStyleIdx="1" presStyleCnt="16"/>
      <dgm:spPr/>
    </dgm:pt>
    <dgm:pt modelId="{8042A574-7714-1044-8CCA-3D6F53A496C2}" type="pres">
      <dgm:prSet presAssocID="{0B0888F6-868D-4F4E-8762-CD55F086C1C8}" presName="childText" presStyleLbl="bgAcc1" presStyleIdx="1" presStyleCnt="16">
        <dgm:presLayoutVars>
          <dgm:bulletEnabled val="1"/>
        </dgm:presLayoutVars>
      </dgm:prSet>
      <dgm:spPr/>
    </dgm:pt>
    <dgm:pt modelId="{46730603-610A-C64D-A927-6F102B563ABF}" type="pres">
      <dgm:prSet presAssocID="{8FD5B000-40C7-184F-8DAD-004927296D77}" presName="Name13" presStyleLbl="parChTrans1D2" presStyleIdx="2" presStyleCnt="16"/>
      <dgm:spPr/>
    </dgm:pt>
    <dgm:pt modelId="{D5A3D1CB-AC04-4D47-8D9A-ADC9A0938071}" type="pres">
      <dgm:prSet presAssocID="{AAE11C29-9360-5943-BDB2-043DAF79DF0B}" presName="childText" presStyleLbl="bgAcc1" presStyleIdx="2" presStyleCnt="16">
        <dgm:presLayoutVars>
          <dgm:bulletEnabled val="1"/>
        </dgm:presLayoutVars>
      </dgm:prSet>
      <dgm:spPr/>
    </dgm:pt>
    <dgm:pt modelId="{7D77D2C4-3DF1-A54B-9A2E-90DC28DC9688}" type="pres">
      <dgm:prSet presAssocID="{E1DF65AB-71E6-9741-834F-C4C8B8431F2B}" presName="Name13" presStyleLbl="parChTrans1D2" presStyleIdx="3" presStyleCnt="16"/>
      <dgm:spPr/>
    </dgm:pt>
    <dgm:pt modelId="{14743456-12A9-EE45-8D64-8B6C555D46E8}" type="pres">
      <dgm:prSet presAssocID="{CA5E63AE-DF1B-754A-A57B-EB1B20431195}" presName="childText" presStyleLbl="bgAcc1" presStyleIdx="3" presStyleCnt="16">
        <dgm:presLayoutVars>
          <dgm:bulletEnabled val="1"/>
        </dgm:presLayoutVars>
      </dgm:prSet>
      <dgm:spPr/>
    </dgm:pt>
    <dgm:pt modelId="{E039AD7E-6B6F-A843-8934-BEB8C5011CD2}" type="pres">
      <dgm:prSet presAssocID="{BDDB476F-F4DD-2246-8F87-EE4B53AF1B1C}" presName="root" presStyleCnt="0"/>
      <dgm:spPr/>
    </dgm:pt>
    <dgm:pt modelId="{2CA66B34-C594-864A-899D-8973317D50F6}" type="pres">
      <dgm:prSet presAssocID="{BDDB476F-F4DD-2246-8F87-EE4B53AF1B1C}" presName="rootComposite" presStyleCnt="0"/>
      <dgm:spPr/>
    </dgm:pt>
    <dgm:pt modelId="{BFE04FEF-6A78-FF48-A4E7-08DB1A7BC5B5}" type="pres">
      <dgm:prSet presAssocID="{BDDB476F-F4DD-2246-8F87-EE4B53AF1B1C}" presName="rootText" presStyleLbl="node1" presStyleIdx="1" presStyleCnt="4"/>
      <dgm:spPr/>
    </dgm:pt>
    <dgm:pt modelId="{ED0A72A0-64D9-784B-B4A3-7C57879AD818}" type="pres">
      <dgm:prSet presAssocID="{BDDB476F-F4DD-2246-8F87-EE4B53AF1B1C}" presName="rootConnector" presStyleLbl="node1" presStyleIdx="1" presStyleCnt="4"/>
      <dgm:spPr/>
    </dgm:pt>
    <dgm:pt modelId="{16F79780-5B77-E940-935D-3EC8718C3F7F}" type="pres">
      <dgm:prSet presAssocID="{BDDB476F-F4DD-2246-8F87-EE4B53AF1B1C}" presName="childShape" presStyleCnt="0"/>
      <dgm:spPr/>
    </dgm:pt>
    <dgm:pt modelId="{4F626661-1A77-C24E-B685-0A0CE55FF65B}" type="pres">
      <dgm:prSet presAssocID="{FF2086A4-7A26-EF44-A716-19546CE1A526}" presName="Name13" presStyleLbl="parChTrans1D2" presStyleIdx="4" presStyleCnt="16"/>
      <dgm:spPr/>
    </dgm:pt>
    <dgm:pt modelId="{7C66A41F-0140-2545-A9FF-6D654DE86722}" type="pres">
      <dgm:prSet presAssocID="{C810608C-9F50-F946-A146-8CD3F8F2556C}" presName="childText" presStyleLbl="bgAcc1" presStyleIdx="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6D8C3D-5090-9C4F-BF4D-95F1225F755B}" type="pres">
      <dgm:prSet presAssocID="{285ECB5D-E04A-D946-AEF7-FBA51C54E34F}" presName="Name13" presStyleLbl="parChTrans1D2" presStyleIdx="5" presStyleCnt="16"/>
      <dgm:spPr/>
    </dgm:pt>
    <dgm:pt modelId="{3C9FE9AF-105E-1348-BD1E-1AA33CCBE2A1}" type="pres">
      <dgm:prSet presAssocID="{7E2C364E-600E-3941-9790-DEC720ADDFC7}" presName="childText" presStyleLbl="bgAcc1" presStyleIdx="5" presStyleCnt="16">
        <dgm:presLayoutVars>
          <dgm:bulletEnabled val="1"/>
        </dgm:presLayoutVars>
      </dgm:prSet>
      <dgm:spPr/>
    </dgm:pt>
    <dgm:pt modelId="{BB5F6ACB-B39B-6D42-9E88-5114E714D762}" type="pres">
      <dgm:prSet presAssocID="{EE5FACF5-9566-734A-9EC6-AA1A0E5328B7}" presName="Name13" presStyleLbl="parChTrans1D2" presStyleIdx="6" presStyleCnt="16"/>
      <dgm:spPr/>
    </dgm:pt>
    <dgm:pt modelId="{21110B49-076D-0144-AFD8-7E4A90BF3286}" type="pres">
      <dgm:prSet presAssocID="{E7CFD3C9-A56E-2747-8262-656489357B83}" presName="childText" presStyleLbl="bgAcc1" presStyleIdx="6" presStyleCnt="16">
        <dgm:presLayoutVars>
          <dgm:bulletEnabled val="1"/>
        </dgm:presLayoutVars>
      </dgm:prSet>
      <dgm:spPr/>
    </dgm:pt>
    <dgm:pt modelId="{FBB7D083-A26D-884A-84E0-D3662A903173}" type="pres">
      <dgm:prSet presAssocID="{A124111F-ABF8-AE47-B80E-6FCA5A38C689}" presName="Name13" presStyleLbl="parChTrans1D2" presStyleIdx="7" presStyleCnt="16"/>
      <dgm:spPr/>
    </dgm:pt>
    <dgm:pt modelId="{87FFF7F8-6ABD-944A-AEE1-6DEBE27C78C6}" type="pres">
      <dgm:prSet presAssocID="{B35AAE38-EE7C-D745-A026-908DE144B67A}" presName="childText" presStyleLbl="bgAcc1" presStyleIdx="7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C26DBD-E8E8-9B43-8F60-888DEB3686FF}" type="pres">
      <dgm:prSet presAssocID="{8FB09A28-B5B9-E945-A7D7-CAD23B12B610}" presName="root" presStyleCnt="0"/>
      <dgm:spPr/>
    </dgm:pt>
    <dgm:pt modelId="{584D3F87-3F9A-7446-BA32-3960B7E2314A}" type="pres">
      <dgm:prSet presAssocID="{8FB09A28-B5B9-E945-A7D7-CAD23B12B610}" presName="rootComposite" presStyleCnt="0"/>
      <dgm:spPr/>
    </dgm:pt>
    <dgm:pt modelId="{772825D5-3453-C44A-8DD0-B6509227D8DB}" type="pres">
      <dgm:prSet presAssocID="{8FB09A28-B5B9-E945-A7D7-CAD23B12B610}" presName="rootText" presStyleLbl="node1" presStyleIdx="2" presStyleCnt="4"/>
      <dgm:spPr/>
    </dgm:pt>
    <dgm:pt modelId="{A6C9360C-C642-5245-8D50-B4FF14D9E32F}" type="pres">
      <dgm:prSet presAssocID="{8FB09A28-B5B9-E945-A7D7-CAD23B12B610}" presName="rootConnector" presStyleLbl="node1" presStyleIdx="2" presStyleCnt="4"/>
      <dgm:spPr/>
    </dgm:pt>
    <dgm:pt modelId="{A6B8F61D-BBF9-A446-BBD5-26330DB0AD25}" type="pres">
      <dgm:prSet presAssocID="{8FB09A28-B5B9-E945-A7D7-CAD23B12B610}" presName="childShape" presStyleCnt="0"/>
      <dgm:spPr/>
    </dgm:pt>
    <dgm:pt modelId="{2E33B634-8BB9-BE46-930E-08317D7730B7}" type="pres">
      <dgm:prSet presAssocID="{0F671B53-C54B-5A4C-A4C0-5DB999A0B539}" presName="Name13" presStyleLbl="parChTrans1D2" presStyleIdx="8" presStyleCnt="16"/>
      <dgm:spPr/>
    </dgm:pt>
    <dgm:pt modelId="{9DB1FC2E-96AA-A840-92B9-2D2B1DFE682C}" type="pres">
      <dgm:prSet presAssocID="{D16093ED-E79D-BB4E-B26B-CCE7BD0711B0}" presName="childText" presStyleLbl="bgAcc1" presStyleIdx="8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E8964D-5895-254B-84CD-D3CF1086F110}" type="pres">
      <dgm:prSet presAssocID="{49F2C6D6-4237-3C40-9ED4-24452821ECB5}" presName="Name13" presStyleLbl="parChTrans1D2" presStyleIdx="9" presStyleCnt="16"/>
      <dgm:spPr/>
    </dgm:pt>
    <dgm:pt modelId="{636D00CE-7340-E143-8381-DFEC851F21C9}" type="pres">
      <dgm:prSet presAssocID="{E4A8C774-69A5-A148-8372-3A77E14AFBC7}" presName="childText" presStyleLbl="bgAcc1" presStyleIdx="9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B9440E-1CA7-EA4E-9C57-0C50F13FAAD2}" type="pres">
      <dgm:prSet presAssocID="{D365B82F-C253-D64A-9927-39B31598B2E6}" presName="Name13" presStyleLbl="parChTrans1D2" presStyleIdx="10" presStyleCnt="16"/>
      <dgm:spPr/>
    </dgm:pt>
    <dgm:pt modelId="{36831A86-A41A-5E4C-B590-7A47ECF2A88C}" type="pres">
      <dgm:prSet presAssocID="{948DC3F8-4902-6347-8111-1C0F2DD51D8A}" presName="childText" presStyleLbl="bgAcc1" presStyleIdx="10" presStyleCnt="16">
        <dgm:presLayoutVars>
          <dgm:bulletEnabled val="1"/>
        </dgm:presLayoutVars>
      </dgm:prSet>
      <dgm:spPr/>
    </dgm:pt>
    <dgm:pt modelId="{76AFB13B-E7F5-9D44-84F8-2CC4BCFF93EE}" type="pres">
      <dgm:prSet presAssocID="{63D2B533-324C-3045-86DD-FA17AB00C9FB}" presName="Name13" presStyleLbl="parChTrans1D2" presStyleIdx="11" presStyleCnt="16"/>
      <dgm:spPr/>
    </dgm:pt>
    <dgm:pt modelId="{53330718-62CB-7F43-9D59-A672E6255E7C}" type="pres">
      <dgm:prSet presAssocID="{6838E78B-DB7C-864A-8E79-23A4DCD6E2C8}" presName="childText" presStyleLbl="bgAcc1" presStyleIdx="11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4D80E1-133D-1046-9A07-495CD2AE35C4}" type="pres">
      <dgm:prSet presAssocID="{4CFD0B92-D07D-EB48-A7C7-6AF3A1FC0B95}" presName="root" presStyleCnt="0"/>
      <dgm:spPr/>
    </dgm:pt>
    <dgm:pt modelId="{573C54F7-D44F-0F4D-9299-023814B62564}" type="pres">
      <dgm:prSet presAssocID="{4CFD0B92-D07D-EB48-A7C7-6AF3A1FC0B95}" presName="rootComposite" presStyleCnt="0"/>
      <dgm:spPr/>
    </dgm:pt>
    <dgm:pt modelId="{C5472DB1-7D4F-0248-8B6E-C16D80A96EFE}" type="pres">
      <dgm:prSet presAssocID="{4CFD0B92-D07D-EB48-A7C7-6AF3A1FC0B95}" presName="rootText" presStyleLbl="node1" presStyleIdx="3" presStyleCnt="4"/>
      <dgm:spPr/>
      <dgm:t>
        <a:bodyPr/>
        <a:lstStyle/>
        <a:p>
          <a:endParaRPr lang="zh-CN" altLang="en-US"/>
        </a:p>
      </dgm:t>
    </dgm:pt>
    <dgm:pt modelId="{6BE9BE7F-346F-A54D-9CB8-D8915013E4AD}" type="pres">
      <dgm:prSet presAssocID="{4CFD0B92-D07D-EB48-A7C7-6AF3A1FC0B95}" presName="rootConnector" presStyleLbl="node1" presStyleIdx="3" presStyleCnt="4"/>
      <dgm:spPr/>
    </dgm:pt>
    <dgm:pt modelId="{C0EBD885-2EFF-1045-88E3-53A8BADEC422}" type="pres">
      <dgm:prSet presAssocID="{4CFD0B92-D07D-EB48-A7C7-6AF3A1FC0B95}" presName="childShape" presStyleCnt="0"/>
      <dgm:spPr/>
    </dgm:pt>
    <dgm:pt modelId="{85CA4ABC-CD41-A145-87BC-E08ED7C111D4}" type="pres">
      <dgm:prSet presAssocID="{BD9E8CF0-B4D2-4146-BA52-278033E55761}" presName="Name13" presStyleLbl="parChTrans1D2" presStyleIdx="12" presStyleCnt="16"/>
      <dgm:spPr/>
    </dgm:pt>
    <dgm:pt modelId="{1A2D54FE-02F1-E448-898F-C6149C0B7EA7}" type="pres">
      <dgm:prSet presAssocID="{3451C924-4CF2-7E45-8397-2194088CC1E5}" presName="childText" presStyleLbl="bgAcc1" presStyleIdx="12" presStyleCnt="16">
        <dgm:presLayoutVars>
          <dgm:bulletEnabled val="1"/>
        </dgm:presLayoutVars>
      </dgm:prSet>
      <dgm:spPr/>
    </dgm:pt>
    <dgm:pt modelId="{F0831479-1FDB-3F45-9EE7-81B32C63413B}" type="pres">
      <dgm:prSet presAssocID="{EFA49550-B8ED-F145-86E2-E9A488EA253A}" presName="Name13" presStyleLbl="parChTrans1D2" presStyleIdx="13" presStyleCnt="16"/>
      <dgm:spPr/>
    </dgm:pt>
    <dgm:pt modelId="{9DB68377-6119-D142-8488-017D7D39BCE2}" type="pres">
      <dgm:prSet presAssocID="{B6F23C81-C08D-5D40-8F08-199710CFB167}" presName="childText" presStyleLbl="bgAcc1" presStyleIdx="1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062033-C449-8245-AF52-F7C1FA6157C4}" type="pres">
      <dgm:prSet presAssocID="{A7B6C32A-4AD7-FF48-A669-504FCEFBFE1C}" presName="Name13" presStyleLbl="parChTrans1D2" presStyleIdx="14" presStyleCnt="16"/>
      <dgm:spPr/>
    </dgm:pt>
    <dgm:pt modelId="{89F644F6-C7ED-C64B-8F7E-2929793CF071}" type="pres">
      <dgm:prSet presAssocID="{1B77CB19-4D6B-4747-8387-FCF9726FF826}" presName="childText" presStyleLbl="bgAcc1" presStyleIdx="1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55D67-C3FA-A447-853A-CC76B6A54020}" type="pres">
      <dgm:prSet presAssocID="{A5C99963-1787-DA4C-8567-EEB9384132DB}" presName="Name13" presStyleLbl="parChTrans1D2" presStyleIdx="15" presStyleCnt="16"/>
      <dgm:spPr/>
    </dgm:pt>
    <dgm:pt modelId="{EBE2A8F4-3155-7D4F-9B9D-1D182C4631E0}" type="pres">
      <dgm:prSet presAssocID="{52F67019-16D9-DC41-A8BB-C37B595D6688}" presName="childText" presStyleLbl="bgAcc1" presStyleIdx="15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6730D2-214D-5749-B454-044BBEB1D3DF}" type="presOf" srcId="{7A463C65-E1C9-C84F-A767-35B21A2F25ED}" destId="{FCB629F0-7073-C547-B330-89861E99CADA}" srcOrd="0" destOrd="0" presId="urn:microsoft.com/office/officeart/2005/8/layout/hierarchy3"/>
    <dgm:cxn modelId="{1F3FFDB1-67AC-3C42-A692-8090C51B0E08}" srcId="{2F19CDB5-45C9-B549-9220-BC9F90275E41}" destId="{AAE11C29-9360-5943-BDB2-043DAF79DF0B}" srcOrd="2" destOrd="0" parTransId="{8FD5B000-40C7-184F-8DAD-004927296D77}" sibTransId="{994C6A5A-CBDB-D244-8EF0-EC290E852E2A}"/>
    <dgm:cxn modelId="{3C853F9C-18EE-3843-930A-8EB4ABD33BC2}" srcId="{BDDB476F-F4DD-2246-8F87-EE4B53AF1B1C}" destId="{C810608C-9F50-F946-A146-8CD3F8F2556C}" srcOrd="0" destOrd="0" parTransId="{FF2086A4-7A26-EF44-A716-19546CE1A526}" sibTransId="{16090144-783E-3D4E-BCFD-9B5BF961723D}"/>
    <dgm:cxn modelId="{44A01867-1302-1241-BE14-8A9FA3CB94C2}" type="presOf" srcId="{D16093ED-E79D-BB4E-B26B-CCE7BD0711B0}" destId="{9DB1FC2E-96AA-A840-92B9-2D2B1DFE682C}" srcOrd="0" destOrd="0" presId="urn:microsoft.com/office/officeart/2005/8/layout/hierarchy3"/>
    <dgm:cxn modelId="{48A33F97-0EE1-C54F-B137-BE098C1E8048}" type="presOf" srcId="{8FB09A28-B5B9-E945-A7D7-CAD23B12B610}" destId="{A6C9360C-C642-5245-8D50-B4FF14D9E32F}" srcOrd="1" destOrd="0" presId="urn:microsoft.com/office/officeart/2005/8/layout/hierarchy3"/>
    <dgm:cxn modelId="{9E60A2DB-8FFB-A64E-8584-E117B1078BA9}" type="presOf" srcId="{E4A8C774-69A5-A148-8372-3A77E14AFBC7}" destId="{636D00CE-7340-E143-8381-DFEC851F21C9}" srcOrd="0" destOrd="0" presId="urn:microsoft.com/office/officeart/2005/8/layout/hierarchy3"/>
    <dgm:cxn modelId="{BC76D91F-55B4-7C4B-A8ED-EB362838B73B}" srcId="{2F19CDB5-45C9-B549-9220-BC9F90275E41}" destId="{41F6DFAB-E4D2-A34C-A3E3-6322D1BA7789}" srcOrd="0" destOrd="0" parTransId="{7A463C65-E1C9-C84F-A767-35B21A2F25ED}" sibTransId="{B022C486-16F7-7747-BCDA-7C8DAF8DBBDA}"/>
    <dgm:cxn modelId="{C0D39733-03FD-E941-9655-9607D65ECDBB}" type="presOf" srcId="{0B0888F6-868D-4F4E-8762-CD55F086C1C8}" destId="{8042A574-7714-1044-8CCA-3D6F53A496C2}" srcOrd="0" destOrd="0" presId="urn:microsoft.com/office/officeart/2005/8/layout/hierarchy3"/>
    <dgm:cxn modelId="{E3575940-3415-3D48-A4BF-273E7D00C8FD}" type="presOf" srcId="{8FB09A28-B5B9-E945-A7D7-CAD23B12B610}" destId="{772825D5-3453-C44A-8DD0-B6509227D8DB}" srcOrd="0" destOrd="0" presId="urn:microsoft.com/office/officeart/2005/8/layout/hierarchy3"/>
    <dgm:cxn modelId="{3F345EE2-1207-8A43-B241-4EEAACFD7FAD}" type="presOf" srcId="{6838E78B-DB7C-864A-8E79-23A4DCD6E2C8}" destId="{53330718-62CB-7F43-9D59-A672E6255E7C}" srcOrd="0" destOrd="0" presId="urn:microsoft.com/office/officeart/2005/8/layout/hierarchy3"/>
    <dgm:cxn modelId="{8C55C82A-730B-C34F-913E-9B207F259BAF}" type="presOf" srcId="{8FD5B000-40C7-184F-8DAD-004927296D77}" destId="{46730603-610A-C64D-A927-6F102B563ABF}" srcOrd="0" destOrd="0" presId="urn:microsoft.com/office/officeart/2005/8/layout/hierarchy3"/>
    <dgm:cxn modelId="{80272DD0-D960-2C41-A9D0-6395A5C5E055}" srcId="{6C72E28B-8908-254C-9FB2-2B8E6601196C}" destId="{BDDB476F-F4DD-2246-8F87-EE4B53AF1B1C}" srcOrd="1" destOrd="0" parTransId="{46F08B1D-806B-E442-B7BF-182EA9440384}" sibTransId="{10ACE162-C315-4345-9AAE-4EDDFD01473C}"/>
    <dgm:cxn modelId="{B343A8EC-327F-AD4A-BF75-F7D2F3F994DD}" srcId="{8FB09A28-B5B9-E945-A7D7-CAD23B12B610}" destId="{6838E78B-DB7C-864A-8E79-23A4DCD6E2C8}" srcOrd="3" destOrd="0" parTransId="{63D2B533-324C-3045-86DD-FA17AB00C9FB}" sibTransId="{6A855387-E907-F447-8483-EEAE5E1D859A}"/>
    <dgm:cxn modelId="{961B926E-7AE7-DE41-87F6-D6A7A585E4EE}" srcId="{8FB09A28-B5B9-E945-A7D7-CAD23B12B610}" destId="{E4A8C774-69A5-A148-8372-3A77E14AFBC7}" srcOrd="1" destOrd="0" parTransId="{49F2C6D6-4237-3C40-9ED4-24452821ECB5}" sibTransId="{DC709474-8D65-CA4D-8068-2B02B1FCAD3E}"/>
    <dgm:cxn modelId="{B7053322-B16D-0447-AC62-9DFB32FBF58D}" type="presOf" srcId="{2F19CDB5-45C9-B549-9220-BC9F90275E41}" destId="{FFF29F56-9A55-0E40-AB2F-39FAA3675C77}" srcOrd="1" destOrd="0" presId="urn:microsoft.com/office/officeart/2005/8/layout/hierarchy3"/>
    <dgm:cxn modelId="{FFA39EF4-8D3D-694B-99FB-D9F95F0BC858}" type="presOf" srcId="{6C72E28B-8908-254C-9FB2-2B8E6601196C}" destId="{F79FBA77-9B0F-DA41-8E1F-2217F7042C35}" srcOrd="0" destOrd="0" presId="urn:microsoft.com/office/officeart/2005/8/layout/hierarchy3"/>
    <dgm:cxn modelId="{9C834B43-9588-C242-8AF6-A11981AED80E}" type="presOf" srcId="{4CFD0B92-D07D-EB48-A7C7-6AF3A1FC0B95}" destId="{6BE9BE7F-346F-A54D-9CB8-D8915013E4AD}" srcOrd="1" destOrd="0" presId="urn:microsoft.com/office/officeart/2005/8/layout/hierarchy3"/>
    <dgm:cxn modelId="{885F304E-F4FE-D34E-B2F2-5C53B80F7142}" srcId="{4CFD0B92-D07D-EB48-A7C7-6AF3A1FC0B95}" destId="{3451C924-4CF2-7E45-8397-2194088CC1E5}" srcOrd="0" destOrd="0" parTransId="{BD9E8CF0-B4D2-4146-BA52-278033E55761}" sibTransId="{BA2A3D19-C31F-F84B-ABEC-A00F8A98304E}"/>
    <dgm:cxn modelId="{D9BD5B6E-84EF-8B4B-B55D-107F582DE0C1}" type="presOf" srcId="{1B77CB19-4D6B-4747-8387-FCF9726FF826}" destId="{89F644F6-C7ED-C64B-8F7E-2929793CF071}" srcOrd="0" destOrd="0" presId="urn:microsoft.com/office/officeart/2005/8/layout/hierarchy3"/>
    <dgm:cxn modelId="{86323414-6780-A94A-8A7E-48C0130ED6B8}" type="presOf" srcId="{4CFD0B92-D07D-EB48-A7C7-6AF3A1FC0B95}" destId="{C5472DB1-7D4F-0248-8B6E-C16D80A96EFE}" srcOrd="0" destOrd="0" presId="urn:microsoft.com/office/officeart/2005/8/layout/hierarchy3"/>
    <dgm:cxn modelId="{491010DC-2BD4-6745-AF14-461E61AB828E}" type="presOf" srcId="{BDDB476F-F4DD-2246-8F87-EE4B53AF1B1C}" destId="{BFE04FEF-6A78-FF48-A4E7-08DB1A7BC5B5}" srcOrd="0" destOrd="0" presId="urn:microsoft.com/office/officeart/2005/8/layout/hierarchy3"/>
    <dgm:cxn modelId="{72B93FE5-0E8E-1543-ADB8-07565E6CB18E}" type="presOf" srcId="{D365B82F-C253-D64A-9927-39B31598B2E6}" destId="{BFB9440E-1CA7-EA4E-9C57-0C50F13FAAD2}" srcOrd="0" destOrd="0" presId="urn:microsoft.com/office/officeart/2005/8/layout/hierarchy3"/>
    <dgm:cxn modelId="{E95C3489-F183-F04E-97CF-0B0CC1B329D4}" type="presOf" srcId="{285ECB5D-E04A-D946-AEF7-FBA51C54E34F}" destId="{CD6D8C3D-5090-9C4F-BF4D-95F1225F755B}" srcOrd="0" destOrd="0" presId="urn:microsoft.com/office/officeart/2005/8/layout/hierarchy3"/>
    <dgm:cxn modelId="{0C49A752-D8FA-A341-9010-0EBD4D1039E4}" type="presOf" srcId="{2F19CDB5-45C9-B549-9220-BC9F90275E41}" destId="{9BFB979E-A1B6-C346-87E5-5F9724D408F6}" srcOrd="0" destOrd="0" presId="urn:microsoft.com/office/officeart/2005/8/layout/hierarchy3"/>
    <dgm:cxn modelId="{8C395318-3BDA-E44A-BD5D-2A64DD8CC444}" srcId="{4CFD0B92-D07D-EB48-A7C7-6AF3A1FC0B95}" destId="{1B77CB19-4D6B-4747-8387-FCF9726FF826}" srcOrd="2" destOrd="0" parTransId="{A7B6C32A-4AD7-FF48-A669-504FCEFBFE1C}" sibTransId="{B8A544F2-07B7-F140-BE3B-8E758FF37EDC}"/>
    <dgm:cxn modelId="{CEC6A678-E18E-AF4B-8BE6-8421B2AF6D3D}" srcId="{2F19CDB5-45C9-B549-9220-BC9F90275E41}" destId="{CA5E63AE-DF1B-754A-A57B-EB1B20431195}" srcOrd="3" destOrd="0" parTransId="{E1DF65AB-71E6-9741-834F-C4C8B8431F2B}" sibTransId="{53A65DDC-A830-844D-AA2F-ADFF27070669}"/>
    <dgm:cxn modelId="{A7BBAA3E-146F-E148-B12F-72797784AE13}" type="presOf" srcId="{EE5FACF5-9566-734A-9EC6-AA1A0E5328B7}" destId="{BB5F6ACB-B39B-6D42-9E88-5114E714D762}" srcOrd="0" destOrd="0" presId="urn:microsoft.com/office/officeart/2005/8/layout/hierarchy3"/>
    <dgm:cxn modelId="{0F49F482-407C-AC47-BB6F-132ECFBADA36}" srcId="{8FB09A28-B5B9-E945-A7D7-CAD23B12B610}" destId="{948DC3F8-4902-6347-8111-1C0F2DD51D8A}" srcOrd="2" destOrd="0" parTransId="{D365B82F-C253-D64A-9927-39B31598B2E6}" sibTransId="{4EF7A175-7BF1-F54A-8EA7-BF78A5294FB1}"/>
    <dgm:cxn modelId="{3A4E6416-B170-D44E-879F-9C66FD8B1CB8}" type="presOf" srcId="{52F67019-16D9-DC41-A8BB-C37B595D6688}" destId="{EBE2A8F4-3155-7D4F-9B9D-1D182C4631E0}" srcOrd="0" destOrd="0" presId="urn:microsoft.com/office/officeart/2005/8/layout/hierarchy3"/>
    <dgm:cxn modelId="{A371799F-210A-FE42-AB12-7FBA8086F8B6}" type="presOf" srcId="{B6F23C81-C08D-5D40-8F08-199710CFB167}" destId="{9DB68377-6119-D142-8488-017D7D39BCE2}" srcOrd="0" destOrd="0" presId="urn:microsoft.com/office/officeart/2005/8/layout/hierarchy3"/>
    <dgm:cxn modelId="{5975377B-CE01-1741-8078-2D1DB5D2E427}" type="presOf" srcId="{948DC3F8-4902-6347-8111-1C0F2DD51D8A}" destId="{36831A86-A41A-5E4C-B590-7A47ECF2A88C}" srcOrd="0" destOrd="0" presId="urn:microsoft.com/office/officeart/2005/8/layout/hierarchy3"/>
    <dgm:cxn modelId="{714EA41C-F1D4-B744-BBF9-977D098A7664}" type="presOf" srcId="{7E2C364E-600E-3941-9790-DEC720ADDFC7}" destId="{3C9FE9AF-105E-1348-BD1E-1AA33CCBE2A1}" srcOrd="0" destOrd="0" presId="urn:microsoft.com/office/officeart/2005/8/layout/hierarchy3"/>
    <dgm:cxn modelId="{58825196-2815-0E40-88AF-2D3492BD74FF}" type="presOf" srcId="{C810608C-9F50-F946-A146-8CD3F8F2556C}" destId="{7C66A41F-0140-2545-A9FF-6D654DE86722}" srcOrd="0" destOrd="0" presId="urn:microsoft.com/office/officeart/2005/8/layout/hierarchy3"/>
    <dgm:cxn modelId="{470BC7B0-A24C-F44F-969C-08BF961EE384}" type="presOf" srcId="{E7CFD3C9-A56E-2747-8262-656489357B83}" destId="{21110B49-076D-0144-AFD8-7E4A90BF3286}" srcOrd="0" destOrd="0" presId="urn:microsoft.com/office/officeart/2005/8/layout/hierarchy3"/>
    <dgm:cxn modelId="{A43E916B-080A-884B-A609-9C93DC62D2DE}" srcId="{6C72E28B-8908-254C-9FB2-2B8E6601196C}" destId="{8FB09A28-B5B9-E945-A7D7-CAD23B12B610}" srcOrd="2" destOrd="0" parTransId="{BBC1A703-0F3D-404F-AE66-CDDED93316F5}" sibTransId="{88DBE5E0-4D42-4349-B9CD-5456F6E5B948}"/>
    <dgm:cxn modelId="{56128FB5-FF3A-FF43-B26C-3BC216CE8E9A}" type="presOf" srcId="{BD9E8CF0-B4D2-4146-BA52-278033E55761}" destId="{85CA4ABC-CD41-A145-87BC-E08ED7C111D4}" srcOrd="0" destOrd="0" presId="urn:microsoft.com/office/officeart/2005/8/layout/hierarchy3"/>
    <dgm:cxn modelId="{209C4884-1224-804A-990A-54E1F4957C2D}" srcId="{8FB09A28-B5B9-E945-A7D7-CAD23B12B610}" destId="{D16093ED-E79D-BB4E-B26B-CCE7BD0711B0}" srcOrd="0" destOrd="0" parTransId="{0F671B53-C54B-5A4C-A4C0-5DB999A0B539}" sibTransId="{F5436C70-42AB-8A43-AE48-A3F74F35B812}"/>
    <dgm:cxn modelId="{9016936F-6802-5F4F-A248-8ED37E3632D2}" type="presOf" srcId="{EFA49550-B8ED-F145-86E2-E9A488EA253A}" destId="{F0831479-1FDB-3F45-9EE7-81B32C63413B}" srcOrd="0" destOrd="0" presId="urn:microsoft.com/office/officeart/2005/8/layout/hierarchy3"/>
    <dgm:cxn modelId="{87220D29-FB2B-E846-B6D2-592F3D607060}" type="presOf" srcId="{41F6DFAB-E4D2-A34C-A3E3-6322D1BA7789}" destId="{3136E159-3C21-124E-9475-BC72E6ACBADD}" srcOrd="0" destOrd="0" presId="urn:microsoft.com/office/officeart/2005/8/layout/hierarchy3"/>
    <dgm:cxn modelId="{5AC84735-3305-8044-AA56-294E9C4E40D8}" type="presOf" srcId="{1859E98F-E801-F34C-ACBD-F30525355A54}" destId="{AFD21B7C-B478-2945-95F0-EF35BC005AE8}" srcOrd="0" destOrd="0" presId="urn:microsoft.com/office/officeart/2005/8/layout/hierarchy3"/>
    <dgm:cxn modelId="{16B2A453-D04E-E343-9118-E88469EF13F3}" type="presOf" srcId="{BDDB476F-F4DD-2246-8F87-EE4B53AF1B1C}" destId="{ED0A72A0-64D9-784B-B4A3-7C57879AD818}" srcOrd="1" destOrd="0" presId="urn:microsoft.com/office/officeart/2005/8/layout/hierarchy3"/>
    <dgm:cxn modelId="{2F62AB95-89F2-9645-9BF1-D10AC690E01E}" srcId="{BDDB476F-F4DD-2246-8F87-EE4B53AF1B1C}" destId="{7E2C364E-600E-3941-9790-DEC720ADDFC7}" srcOrd="1" destOrd="0" parTransId="{285ECB5D-E04A-D946-AEF7-FBA51C54E34F}" sibTransId="{F6C08BA9-0A7E-D74B-ABAC-35F6F9283B99}"/>
    <dgm:cxn modelId="{6B63DD77-48B4-664F-931F-54D6BEAF0CFB}" srcId="{4CFD0B92-D07D-EB48-A7C7-6AF3A1FC0B95}" destId="{52F67019-16D9-DC41-A8BB-C37B595D6688}" srcOrd="3" destOrd="0" parTransId="{A5C99963-1787-DA4C-8567-EEB9384132DB}" sibTransId="{9FD41B97-9794-824D-B998-B98DADA5AC52}"/>
    <dgm:cxn modelId="{724F9701-4DFF-3445-970F-27AF2BBA1E38}" type="presOf" srcId="{B35AAE38-EE7C-D745-A026-908DE144B67A}" destId="{87FFF7F8-6ABD-944A-AEE1-6DEBE27C78C6}" srcOrd="0" destOrd="0" presId="urn:microsoft.com/office/officeart/2005/8/layout/hierarchy3"/>
    <dgm:cxn modelId="{E34C8F57-3F70-0E4C-9994-99D9E96131E5}" srcId="{6C72E28B-8908-254C-9FB2-2B8E6601196C}" destId="{4CFD0B92-D07D-EB48-A7C7-6AF3A1FC0B95}" srcOrd="3" destOrd="0" parTransId="{6746BE0E-64FA-024C-8059-16D1802711E8}" sibTransId="{9C45973D-831B-4A4C-A36C-71E49A63BC1A}"/>
    <dgm:cxn modelId="{AE0C5A01-1EDC-014C-A85D-38C707E506B0}" srcId="{2F19CDB5-45C9-B549-9220-BC9F90275E41}" destId="{0B0888F6-868D-4F4E-8762-CD55F086C1C8}" srcOrd="1" destOrd="0" parTransId="{1859E98F-E801-F34C-ACBD-F30525355A54}" sibTransId="{BCFD499B-9FE1-D048-9A4D-7B28736A6FDA}"/>
    <dgm:cxn modelId="{37B14DCE-74C4-8045-895C-F2E0151DA657}" type="presOf" srcId="{63D2B533-324C-3045-86DD-FA17AB00C9FB}" destId="{76AFB13B-E7F5-9D44-84F8-2CC4BCFF93EE}" srcOrd="0" destOrd="0" presId="urn:microsoft.com/office/officeart/2005/8/layout/hierarchy3"/>
    <dgm:cxn modelId="{02C280D3-A049-EF4F-A79F-103108EB733B}" type="presOf" srcId="{AAE11C29-9360-5943-BDB2-043DAF79DF0B}" destId="{D5A3D1CB-AC04-4D47-8D9A-ADC9A0938071}" srcOrd="0" destOrd="0" presId="urn:microsoft.com/office/officeart/2005/8/layout/hierarchy3"/>
    <dgm:cxn modelId="{7E66830D-B6FC-6946-8517-0E2403957F68}" type="presOf" srcId="{0F671B53-C54B-5A4C-A4C0-5DB999A0B539}" destId="{2E33B634-8BB9-BE46-930E-08317D7730B7}" srcOrd="0" destOrd="0" presId="urn:microsoft.com/office/officeart/2005/8/layout/hierarchy3"/>
    <dgm:cxn modelId="{C686FBA6-A648-9D45-A067-60E4EA4C0CDE}" type="presOf" srcId="{A124111F-ABF8-AE47-B80E-6FCA5A38C689}" destId="{FBB7D083-A26D-884A-84E0-D3662A903173}" srcOrd="0" destOrd="0" presId="urn:microsoft.com/office/officeart/2005/8/layout/hierarchy3"/>
    <dgm:cxn modelId="{17E90103-81D3-A648-B1D1-E3F4CC9D9E34}" srcId="{6C72E28B-8908-254C-9FB2-2B8E6601196C}" destId="{2F19CDB5-45C9-B549-9220-BC9F90275E41}" srcOrd="0" destOrd="0" parTransId="{7DE22568-007D-E940-AC76-D590E890C4C4}" sibTransId="{E53F2837-96B8-304A-AAE2-9896CC70EE81}"/>
    <dgm:cxn modelId="{81240706-BA95-FB41-BDF9-7340A5EAB2FC}" type="presOf" srcId="{E1DF65AB-71E6-9741-834F-C4C8B8431F2B}" destId="{7D77D2C4-3DF1-A54B-9A2E-90DC28DC9688}" srcOrd="0" destOrd="0" presId="urn:microsoft.com/office/officeart/2005/8/layout/hierarchy3"/>
    <dgm:cxn modelId="{F5BB19B6-9EC2-664F-873F-081E55D14802}" type="presOf" srcId="{FF2086A4-7A26-EF44-A716-19546CE1A526}" destId="{4F626661-1A77-C24E-B685-0A0CE55FF65B}" srcOrd="0" destOrd="0" presId="urn:microsoft.com/office/officeart/2005/8/layout/hierarchy3"/>
    <dgm:cxn modelId="{6B8A3E07-71DC-D844-846E-8ED6EBD8260A}" srcId="{BDDB476F-F4DD-2246-8F87-EE4B53AF1B1C}" destId="{B35AAE38-EE7C-D745-A026-908DE144B67A}" srcOrd="3" destOrd="0" parTransId="{A124111F-ABF8-AE47-B80E-6FCA5A38C689}" sibTransId="{38334D73-3CC0-4B48-B8C2-69E9E7BE618A}"/>
    <dgm:cxn modelId="{D415BF84-0108-594E-9C43-BE4147C6D9DF}" srcId="{BDDB476F-F4DD-2246-8F87-EE4B53AF1B1C}" destId="{E7CFD3C9-A56E-2747-8262-656489357B83}" srcOrd="2" destOrd="0" parTransId="{EE5FACF5-9566-734A-9EC6-AA1A0E5328B7}" sibTransId="{8C19BD88-A7EB-534A-A20B-68B073BB425C}"/>
    <dgm:cxn modelId="{7BD88799-6CC1-B347-B181-1244918D6175}" type="presOf" srcId="{3451C924-4CF2-7E45-8397-2194088CC1E5}" destId="{1A2D54FE-02F1-E448-898F-C6149C0B7EA7}" srcOrd="0" destOrd="0" presId="urn:microsoft.com/office/officeart/2005/8/layout/hierarchy3"/>
    <dgm:cxn modelId="{4C959BCF-BFE9-644B-9324-663581944E41}" type="presOf" srcId="{49F2C6D6-4237-3C40-9ED4-24452821ECB5}" destId="{43E8964D-5895-254B-84CD-D3CF1086F110}" srcOrd="0" destOrd="0" presId="urn:microsoft.com/office/officeart/2005/8/layout/hierarchy3"/>
    <dgm:cxn modelId="{C04104B6-4A93-2142-B572-EEF4680C0BA6}" srcId="{4CFD0B92-D07D-EB48-A7C7-6AF3A1FC0B95}" destId="{B6F23C81-C08D-5D40-8F08-199710CFB167}" srcOrd="1" destOrd="0" parTransId="{EFA49550-B8ED-F145-86E2-E9A488EA253A}" sibTransId="{5962EE2F-6635-204F-8F15-29325DB8C82F}"/>
    <dgm:cxn modelId="{7A37ECCF-C97F-2E49-A988-EC2481F53FD1}" type="presOf" srcId="{A5C99963-1787-DA4C-8567-EEB9384132DB}" destId="{A5F55D67-C3FA-A447-853A-CC76B6A54020}" srcOrd="0" destOrd="0" presId="urn:microsoft.com/office/officeart/2005/8/layout/hierarchy3"/>
    <dgm:cxn modelId="{071BAC22-2B59-6F49-9F24-35F0783F13AA}" type="presOf" srcId="{A7B6C32A-4AD7-FF48-A669-504FCEFBFE1C}" destId="{B4062033-C449-8245-AF52-F7C1FA6157C4}" srcOrd="0" destOrd="0" presId="urn:microsoft.com/office/officeart/2005/8/layout/hierarchy3"/>
    <dgm:cxn modelId="{5BB68F56-BD6F-B446-B14E-BD131CD58289}" type="presOf" srcId="{CA5E63AE-DF1B-754A-A57B-EB1B20431195}" destId="{14743456-12A9-EE45-8D64-8B6C555D46E8}" srcOrd="0" destOrd="0" presId="urn:microsoft.com/office/officeart/2005/8/layout/hierarchy3"/>
    <dgm:cxn modelId="{8D545E43-3D61-B140-B8A2-4F8FD3DE98B4}" type="presParOf" srcId="{F79FBA77-9B0F-DA41-8E1F-2217F7042C35}" destId="{370F264E-6240-7A47-A4E7-E140A6BF1EF5}" srcOrd="0" destOrd="0" presId="urn:microsoft.com/office/officeart/2005/8/layout/hierarchy3"/>
    <dgm:cxn modelId="{19D440E9-D20C-4B40-BACD-6707340C00F3}" type="presParOf" srcId="{370F264E-6240-7A47-A4E7-E140A6BF1EF5}" destId="{AFCE195F-83D6-AC42-A53A-E32A10E0C089}" srcOrd="0" destOrd="0" presId="urn:microsoft.com/office/officeart/2005/8/layout/hierarchy3"/>
    <dgm:cxn modelId="{04E72E97-EA96-8C46-B60D-9818C0D67C7F}" type="presParOf" srcId="{AFCE195F-83D6-AC42-A53A-E32A10E0C089}" destId="{9BFB979E-A1B6-C346-87E5-5F9724D408F6}" srcOrd="0" destOrd="0" presId="urn:microsoft.com/office/officeart/2005/8/layout/hierarchy3"/>
    <dgm:cxn modelId="{2FA28E85-30FE-074D-9270-C9E0926E5FBA}" type="presParOf" srcId="{AFCE195F-83D6-AC42-A53A-E32A10E0C089}" destId="{FFF29F56-9A55-0E40-AB2F-39FAA3675C77}" srcOrd="1" destOrd="0" presId="urn:microsoft.com/office/officeart/2005/8/layout/hierarchy3"/>
    <dgm:cxn modelId="{7211A02F-7F77-A947-83CD-CEE48C18C8D3}" type="presParOf" srcId="{370F264E-6240-7A47-A4E7-E140A6BF1EF5}" destId="{2CC43D5F-2C7A-F94C-99F2-CC56B56E7887}" srcOrd="1" destOrd="0" presId="urn:microsoft.com/office/officeart/2005/8/layout/hierarchy3"/>
    <dgm:cxn modelId="{7DC276F6-0518-224B-B657-797EBC29C28C}" type="presParOf" srcId="{2CC43D5F-2C7A-F94C-99F2-CC56B56E7887}" destId="{FCB629F0-7073-C547-B330-89861E99CADA}" srcOrd="0" destOrd="0" presId="urn:microsoft.com/office/officeart/2005/8/layout/hierarchy3"/>
    <dgm:cxn modelId="{0479C5DF-8471-B04D-8195-FCD43D246F98}" type="presParOf" srcId="{2CC43D5F-2C7A-F94C-99F2-CC56B56E7887}" destId="{3136E159-3C21-124E-9475-BC72E6ACBADD}" srcOrd="1" destOrd="0" presId="urn:microsoft.com/office/officeart/2005/8/layout/hierarchy3"/>
    <dgm:cxn modelId="{3A5E11E9-5C6D-7C4A-920B-BFF238551727}" type="presParOf" srcId="{2CC43D5F-2C7A-F94C-99F2-CC56B56E7887}" destId="{AFD21B7C-B478-2945-95F0-EF35BC005AE8}" srcOrd="2" destOrd="0" presId="urn:microsoft.com/office/officeart/2005/8/layout/hierarchy3"/>
    <dgm:cxn modelId="{F13998D0-7B15-ED43-8726-259FC8381CCC}" type="presParOf" srcId="{2CC43D5F-2C7A-F94C-99F2-CC56B56E7887}" destId="{8042A574-7714-1044-8CCA-3D6F53A496C2}" srcOrd="3" destOrd="0" presId="urn:microsoft.com/office/officeart/2005/8/layout/hierarchy3"/>
    <dgm:cxn modelId="{24DAD489-BF34-294A-854D-00D2F49180F4}" type="presParOf" srcId="{2CC43D5F-2C7A-F94C-99F2-CC56B56E7887}" destId="{46730603-610A-C64D-A927-6F102B563ABF}" srcOrd="4" destOrd="0" presId="urn:microsoft.com/office/officeart/2005/8/layout/hierarchy3"/>
    <dgm:cxn modelId="{32CCDBA1-B720-3C4F-9A6A-27185DECD717}" type="presParOf" srcId="{2CC43D5F-2C7A-F94C-99F2-CC56B56E7887}" destId="{D5A3D1CB-AC04-4D47-8D9A-ADC9A0938071}" srcOrd="5" destOrd="0" presId="urn:microsoft.com/office/officeart/2005/8/layout/hierarchy3"/>
    <dgm:cxn modelId="{BBA33814-5834-F249-A783-0ABAE31821C7}" type="presParOf" srcId="{2CC43D5F-2C7A-F94C-99F2-CC56B56E7887}" destId="{7D77D2C4-3DF1-A54B-9A2E-90DC28DC9688}" srcOrd="6" destOrd="0" presId="urn:microsoft.com/office/officeart/2005/8/layout/hierarchy3"/>
    <dgm:cxn modelId="{1D23C29C-B78A-6B49-B855-7A1C449F1E75}" type="presParOf" srcId="{2CC43D5F-2C7A-F94C-99F2-CC56B56E7887}" destId="{14743456-12A9-EE45-8D64-8B6C555D46E8}" srcOrd="7" destOrd="0" presId="urn:microsoft.com/office/officeart/2005/8/layout/hierarchy3"/>
    <dgm:cxn modelId="{664CC472-25E3-AD4D-A3CE-920E18D7D59F}" type="presParOf" srcId="{F79FBA77-9B0F-DA41-8E1F-2217F7042C35}" destId="{E039AD7E-6B6F-A843-8934-BEB8C5011CD2}" srcOrd="1" destOrd="0" presId="urn:microsoft.com/office/officeart/2005/8/layout/hierarchy3"/>
    <dgm:cxn modelId="{D6967EF5-ACE3-CD44-8889-0ACB916F4C83}" type="presParOf" srcId="{E039AD7E-6B6F-A843-8934-BEB8C5011CD2}" destId="{2CA66B34-C594-864A-899D-8973317D50F6}" srcOrd="0" destOrd="0" presId="urn:microsoft.com/office/officeart/2005/8/layout/hierarchy3"/>
    <dgm:cxn modelId="{D5C28A46-AD02-AB4D-B3FB-812DD8F50A1D}" type="presParOf" srcId="{2CA66B34-C594-864A-899D-8973317D50F6}" destId="{BFE04FEF-6A78-FF48-A4E7-08DB1A7BC5B5}" srcOrd="0" destOrd="0" presId="urn:microsoft.com/office/officeart/2005/8/layout/hierarchy3"/>
    <dgm:cxn modelId="{4A4C0723-8B5E-7B41-86DB-8459A1DCB0A5}" type="presParOf" srcId="{2CA66B34-C594-864A-899D-8973317D50F6}" destId="{ED0A72A0-64D9-784B-B4A3-7C57879AD818}" srcOrd="1" destOrd="0" presId="urn:microsoft.com/office/officeart/2005/8/layout/hierarchy3"/>
    <dgm:cxn modelId="{54ADEE66-6E28-4243-8EBD-30AB2DA56DBE}" type="presParOf" srcId="{E039AD7E-6B6F-A843-8934-BEB8C5011CD2}" destId="{16F79780-5B77-E940-935D-3EC8718C3F7F}" srcOrd="1" destOrd="0" presId="urn:microsoft.com/office/officeart/2005/8/layout/hierarchy3"/>
    <dgm:cxn modelId="{9183CE01-FCAB-D846-B4CD-3C869CFCECCB}" type="presParOf" srcId="{16F79780-5B77-E940-935D-3EC8718C3F7F}" destId="{4F626661-1A77-C24E-B685-0A0CE55FF65B}" srcOrd="0" destOrd="0" presId="urn:microsoft.com/office/officeart/2005/8/layout/hierarchy3"/>
    <dgm:cxn modelId="{DD5CD032-22BF-DC43-A109-E566DE4E5306}" type="presParOf" srcId="{16F79780-5B77-E940-935D-3EC8718C3F7F}" destId="{7C66A41F-0140-2545-A9FF-6D654DE86722}" srcOrd="1" destOrd="0" presId="urn:microsoft.com/office/officeart/2005/8/layout/hierarchy3"/>
    <dgm:cxn modelId="{070AD79C-E7FC-D046-8442-3160DF4C2A27}" type="presParOf" srcId="{16F79780-5B77-E940-935D-3EC8718C3F7F}" destId="{CD6D8C3D-5090-9C4F-BF4D-95F1225F755B}" srcOrd="2" destOrd="0" presId="urn:microsoft.com/office/officeart/2005/8/layout/hierarchy3"/>
    <dgm:cxn modelId="{EE39099C-0764-4146-81EC-699CE1A8C9B3}" type="presParOf" srcId="{16F79780-5B77-E940-935D-3EC8718C3F7F}" destId="{3C9FE9AF-105E-1348-BD1E-1AA33CCBE2A1}" srcOrd="3" destOrd="0" presId="urn:microsoft.com/office/officeart/2005/8/layout/hierarchy3"/>
    <dgm:cxn modelId="{C5A34213-0BA2-6843-B829-AD699B3E7867}" type="presParOf" srcId="{16F79780-5B77-E940-935D-3EC8718C3F7F}" destId="{BB5F6ACB-B39B-6D42-9E88-5114E714D762}" srcOrd="4" destOrd="0" presId="urn:microsoft.com/office/officeart/2005/8/layout/hierarchy3"/>
    <dgm:cxn modelId="{817611F3-693B-5140-9AFF-B4972C8397BD}" type="presParOf" srcId="{16F79780-5B77-E940-935D-3EC8718C3F7F}" destId="{21110B49-076D-0144-AFD8-7E4A90BF3286}" srcOrd="5" destOrd="0" presId="urn:microsoft.com/office/officeart/2005/8/layout/hierarchy3"/>
    <dgm:cxn modelId="{F7818105-B5BD-8C40-96C1-5B546EA824F4}" type="presParOf" srcId="{16F79780-5B77-E940-935D-3EC8718C3F7F}" destId="{FBB7D083-A26D-884A-84E0-D3662A903173}" srcOrd="6" destOrd="0" presId="urn:microsoft.com/office/officeart/2005/8/layout/hierarchy3"/>
    <dgm:cxn modelId="{5AAADDDC-AB27-9E4F-AACA-A761B46D18B4}" type="presParOf" srcId="{16F79780-5B77-E940-935D-3EC8718C3F7F}" destId="{87FFF7F8-6ABD-944A-AEE1-6DEBE27C78C6}" srcOrd="7" destOrd="0" presId="urn:microsoft.com/office/officeart/2005/8/layout/hierarchy3"/>
    <dgm:cxn modelId="{EFE26D1F-4710-0A40-8372-5CD99E8832C0}" type="presParOf" srcId="{F79FBA77-9B0F-DA41-8E1F-2217F7042C35}" destId="{DFC26DBD-E8E8-9B43-8F60-888DEB3686FF}" srcOrd="2" destOrd="0" presId="urn:microsoft.com/office/officeart/2005/8/layout/hierarchy3"/>
    <dgm:cxn modelId="{1B19E90D-2409-6349-B4C0-68BD56C2A98E}" type="presParOf" srcId="{DFC26DBD-E8E8-9B43-8F60-888DEB3686FF}" destId="{584D3F87-3F9A-7446-BA32-3960B7E2314A}" srcOrd="0" destOrd="0" presId="urn:microsoft.com/office/officeart/2005/8/layout/hierarchy3"/>
    <dgm:cxn modelId="{CF3FA439-82AB-0F41-9E19-BE64AAC63BD7}" type="presParOf" srcId="{584D3F87-3F9A-7446-BA32-3960B7E2314A}" destId="{772825D5-3453-C44A-8DD0-B6509227D8DB}" srcOrd="0" destOrd="0" presId="urn:microsoft.com/office/officeart/2005/8/layout/hierarchy3"/>
    <dgm:cxn modelId="{672BFD13-F6B5-EF48-868E-274866D208A6}" type="presParOf" srcId="{584D3F87-3F9A-7446-BA32-3960B7E2314A}" destId="{A6C9360C-C642-5245-8D50-B4FF14D9E32F}" srcOrd="1" destOrd="0" presId="urn:microsoft.com/office/officeart/2005/8/layout/hierarchy3"/>
    <dgm:cxn modelId="{40333426-6AA7-FD42-B415-0571E4A5A0A7}" type="presParOf" srcId="{DFC26DBD-E8E8-9B43-8F60-888DEB3686FF}" destId="{A6B8F61D-BBF9-A446-BBD5-26330DB0AD25}" srcOrd="1" destOrd="0" presId="urn:microsoft.com/office/officeart/2005/8/layout/hierarchy3"/>
    <dgm:cxn modelId="{281DAEEB-B03C-BC49-AAC3-1BF850C2F01D}" type="presParOf" srcId="{A6B8F61D-BBF9-A446-BBD5-26330DB0AD25}" destId="{2E33B634-8BB9-BE46-930E-08317D7730B7}" srcOrd="0" destOrd="0" presId="urn:microsoft.com/office/officeart/2005/8/layout/hierarchy3"/>
    <dgm:cxn modelId="{C07AE0FA-01CA-CF46-9A67-080B3A7EC5D2}" type="presParOf" srcId="{A6B8F61D-BBF9-A446-BBD5-26330DB0AD25}" destId="{9DB1FC2E-96AA-A840-92B9-2D2B1DFE682C}" srcOrd="1" destOrd="0" presId="urn:microsoft.com/office/officeart/2005/8/layout/hierarchy3"/>
    <dgm:cxn modelId="{E2120E55-3289-974B-976D-384538E3C830}" type="presParOf" srcId="{A6B8F61D-BBF9-A446-BBD5-26330DB0AD25}" destId="{43E8964D-5895-254B-84CD-D3CF1086F110}" srcOrd="2" destOrd="0" presId="urn:microsoft.com/office/officeart/2005/8/layout/hierarchy3"/>
    <dgm:cxn modelId="{E474FC4D-4D79-E141-B06E-01B8B617E06C}" type="presParOf" srcId="{A6B8F61D-BBF9-A446-BBD5-26330DB0AD25}" destId="{636D00CE-7340-E143-8381-DFEC851F21C9}" srcOrd="3" destOrd="0" presId="urn:microsoft.com/office/officeart/2005/8/layout/hierarchy3"/>
    <dgm:cxn modelId="{A0977CF4-B984-054B-814C-6A409CF3087C}" type="presParOf" srcId="{A6B8F61D-BBF9-A446-BBD5-26330DB0AD25}" destId="{BFB9440E-1CA7-EA4E-9C57-0C50F13FAAD2}" srcOrd="4" destOrd="0" presId="urn:microsoft.com/office/officeart/2005/8/layout/hierarchy3"/>
    <dgm:cxn modelId="{AB73E4FB-DA13-B74B-8F0A-F41DDB987C5B}" type="presParOf" srcId="{A6B8F61D-BBF9-A446-BBD5-26330DB0AD25}" destId="{36831A86-A41A-5E4C-B590-7A47ECF2A88C}" srcOrd="5" destOrd="0" presId="urn:microsoft.com/office/officeart/2005/8/layout/hierarchy3"/>
    <dgm:cxn modelId="{372A1DCA-98E5-5148-AB86-B4449FE8EF3C}" type="presParOf" srcId="{A6B8F61D-BBF9-A446-BBD5-26330DB0AD25}" destId="{76AFB13B-E7F5-9D44-84F8-2CC4BCFF93EE}" srcOrd="6" destOrd="0" presId="urn:microsoft.com/office/officeart/2005/8/layout/hierarchy3"/>
    <dgm:cxn modelId="{24D69971-0AD2-CF48-9709-C9DC99C0B7A8}" type="presParOf" srcId="{A6B8F61D-BBF9-A446-BBD5-26330DB0AD25}" destId="{53330718-62CB-7F43-9D59-A672E6255E7C}" srcOrd="7" destOrd="0" presId="urn:microsoft.com/office/officeart/2005/8/layout/hierarchy3"/>
    <dgm:cxn modelId="{E29A6450-3870-0B43-8559-C075D53EF728}" type="presParOf" srcId="{F79FBA77-9B0F-DA41-8E1F-2217F7042C35}" destId="{014D80E1-133D-1046-9A07-495CD2AE35C4}" srcOrd="3" destOrd="0" presId="urn:microsoft.com/office/officeart/2005/8/layout/hierarchy3"/>
    <dgm:cxn modelId="{3CF5DE15-E909-5149-A9A5-4CA354D90B41}" type="presParOf" srcId="{014D80E1-133D-1046-9A07-495CD2AE35C4}" destId="{573C54F7-D44F-0F4D-9299-023814B62564}" srcOrd="0" destOrd="0" presId="urn:microsoft.com/office/officeart/2005/8/layout/hierarchy3"/>
    <dgm:cxn modelId="{442074CE-36CA-EE44-AF6E-1B3E23287F42}" type="presParOf" srcId="{573C54F7-D44F-0F4D-9299-023814B62564}" destId="{C5472DB1-7D4F-0248-8B6E-C16D80A96EFE}" srcOrd="0" destOrd="0" presId="urn:microsoft.com/office/officeart/2005/8/layout/hierarchy3"/>
    <dgm:cxn modelId="{14F83AE2-5260-2645-8F3A-E4DAC5CD1D9B}" type="presParOf" srcId="{573C54F7-D44F-0F4D-9299-023814B62564}" destId="{6BE9BE7F-346F-A54D-9CB8-D8915013E4AD}" srcOrd="1" destOrd="0" presId="urn:microsoft.com/office/officeart/2005/8/layout/hierarchy3"/>
    <dgm:cxn modelId="{3D22C3F7-A462-ED43-BA40-495A20C13FBA}" type="presParOf" srcId="{014D80E1-133D-1046-9A07-495CD2AE35C4}" destId="{C0EBD885-2EFF-1045-88E3-53A8BADEC422}" srcOrd="1" destOrd="0" presId="urn:microsoft.com/office/officeart/2005/8/layout/hierarchy3"/>
    <dgm:cxn modelId="{1EF4D252-5427-1D4A-BE7E-37E42BD8B501}" type="presParOf" srcId="{C0EBD885-2EFF-1045-88E3-53A8BADEC422}" destId="{85CA4ABC-CD41-A145-87BC-E08ED7C111D4}" srcOrd="0" destOrd="0" presId="urn:microsoft.com/office/officeart/2005/8/layout/hierarchy3"/>
    <dgm:cxn modelId="{70FF37B3-C797-D347-9299-0AD33D517206}" type="presParOf" srcId="{C0EBD885-2EFF-1045-88E3-53A8BADEC422}" destId="{1A2D54FE-02F1-E448-898F-C6149C0B7EA7}" srcOrd="1" destOrd="0" presId="urn:microsoft.com/office/officeart/2005/8/layout/hierarchy3"/>
    <dgm:cxn modelId="{A8A4EE75-829B-7B49-AD16-679E7A7478EE}" type="presParOf" srcId="{C0EBD885-2EFF-1045-88E3-53A8BADEC422}" destId="{F0831479-1FDB-3F45-9EE7-81B32C63413B}" srcOrd="2" destOrd="0" presId="urn:microsoft.com/office/officeart/2005/8/layout/hierarchy3"/>
    <dgm:cxn modelId="{95D8B06C-C692-AE4D-A36A-8972193ACDA6}" type="presParOf" srcId="{C0EBD885-2EFF-1045-88E3-53A8BADEC422}" destId="{9DB68377-6119-D142-8488-017D7D39BCE2}" srcOrd="3" destOrd="0" presId="urn:microsoft.com/office/officeart/2005/8/layout/hierarchy3"/>
    <dgm:cxn modelId="{A3D674FF-A7AD-C848-9171-8F96BD4232F4}" type="presParOf" srcId="{C0EBD885-2EFF-1045-88E3-53A8BADEC422}" destId="{B4062033-C449-8245-AF52-F7C1FA6157C4}" srcOrd="4" destOrd="0" presId="urn:microsoft.com/office/officeart/2005/8/layout/hierarchy3"/>
    <dgm:cxn modelId="{F409BDC5-E3BC-8E4D-BFFB-9FCF4012AA93}" type="presParOf" srcId="{C0EBD885-2EFF-1045-88E3-53A8BADEC422}" destId="{89F644F6-C7ED-C64B-8F7E-2929793CF071}" srcOrd="5" destOrd="0" presId="urn:microsoft.com/office/officeart/2005/8/layout/hierarchy3"/>
    <dgm:cxn modelId="{6461F4DE-774A-6F44-B80E-3E379D9BC996}" type="presParOf" srcId="{C0EBD885-2EFF-1045-88E3-53A8BADEC422}" destId="{A5F55D67-C3FA-A447-853A-CC76B6A54020}" srcOrd="6" destOrd="0" presId="urn:microsoft.com/office/officeart/2005/8/layout/hierarchy3"/>
    <dgm:cxn modelId="{76485D65-0ED4-C547-9A29-5BAEFA486EA6}" type="presParOf" srcId="{C0EBD885-2EFF-1045-88E3-53A8BADEC422}" destId="{EBE2A8F4-3155-7D4F-9B9D-1D182C4631E0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7ED6B31-6121-0043-B6A2-94719C6E1A4C}" type="doc">
      <dgm:prSet loTypeId="urn:microsoft.com/office/officeart/2005/8/layout/hierarchy1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1FD3EB9-8719-6646-88DE-40EE89CE7C11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需求生命周期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E88FF0B-EFB4-7F46-BB3E-454F065A3EDC}" type="parTrans" cxnId="{5E040499-3454-AE47-BE8F-B6A1E5841698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9CD4DB8-CCCC-7E47-BAE4-9C65BD0927C3}" type="sibTrans" cxnId="{5E040499-3454-AE47-BE8F-B6A1E5841698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79F7AA4-0AB8-294C-9F36-B3AFF76D8354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FB5CB4A-F083-A24C-9CEC-A9E2BCAAE067}" type="parTrans" cxnId="{0406713B-15E6-B54A-BCBF-F6FBB05866E9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803F5B6-4124-3F48-8590-8B852D08EE9E}" type="sibTrans" cxnId="{0406713B-15E6-B54A-BCBF-F6FBB05866E9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38D6931-1570-9A4E-ACA3-473DB8175216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开发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91903F0-EFA2-7B4F-B879-305BDF885318}" type="parTrans" cxnId="{E6A1A60E-4C4D-4440-AB53-B1A49C1278A2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8A0C580-B280-9649-9678-58A57EDA1492}" type="sibTrans" cxnId="{E6A1A60E-4C4D-4440-AB53-B1A49C1278A2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BCAEC8A-00F3-B34F-B875-61B649D22837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测试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60DB056-5C19-464C-998A-A93DF7E1F0FB}" type="parTrans" cxnId="{1731E871-D01A-1E4E-97E6-991F073DDAD3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FD58ED9-4CDB-2743-A995-532A9C4F0ED7}" type="sibTrans" cxnId="{1731E871-D01A-1E4E-97E6-991F073DDAD3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0953800-85E5-1D4F-92AC-E05B4CCE3F30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发布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6560570-DD0A-9142-8B9E-6BA6F0F8B934}" type="parTrans" cxnId="{5E33FF98-4AE1-D64D-A029-7C700DCCBA9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593AB53-D804-F94E-9475-9C55DDD4FE02}" type="sibTrans" cxnId="{5E33FF98-4AE1-D64D-A029-7C700DCCBA9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1CAFA07-077F-E844-AE9D-C0FA7296D50D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设计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D650FC0-4989-0446-BF47-50A3AF77B8F2}" type="parTrans" cxnId="{4349FAAA-5D42-3847-B31C-1F7CDAEBAF0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D172476-E8F2-6F4C-A7B2-8CBFB6CB29A4}" type="sibTrans" cxnId="{4349FAAA-5D42-3847-B31C-1F7CDAEBAF0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8E4A092-E843-3D4B-9B3A-3516A4530C16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评审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23FF670-F970-B44F-B5EB-5176D4D38665}" type="parTrans" cxnId="{A134D0FF-4495-8548-A2BE-E89C91E0D90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2A7D1AF-7502-D547-B619-5EFE55811C74}" type="sibTrans" cxnId="{A134D0FF-4495-8548-A2BE-E89C91E0D90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8672F45-A92C-444A-BE91-33E86A9EDD34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55B86A2-CA94-1741-B8A4-C002F694072A}" type="parTrans" cxnId="{23A98F74-0BAE-AA4A-8E1D-D2F84A31001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513A2F5-BD66-DF4E-891C-7873BCF0A307}" type="sibTrans" cxnId="{23A98F74-0BAE-AA4A-8E1D-D2F84A31001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264E8298-4537-0549-8B91-081DB6567E34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5629ACE-7DCA-1C41-8123-550A82D6CC9F}" type="parTrans" cxnId="{ED694172-AB78-6648-984E-C086C03291E7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0671D61-5D52-1743-A7CC-A32D99C734AB}" type="sibTrans" cxnId="{ED694172-AB78-6648-984E-C086C03291E7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D2A4993-76CA-4642-8A0B-D68FE26881F7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调研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A86B044-D5A1-7240-99AF-CF2EDA104F2E}" type="parTrans" cxnId="{3571C2DA-1F3F-574B-801A-0E064242F0F8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9223DA1-48D7-BA4E-A94A-E1D432DE0DED}" type="sibTrans" cxnId="{3571C2DA-1F3F-574B-801A-0E064242F0F8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005B817-3D41-4D44-9FE9-8B8290D25774}">
      <dgm:prSet phldrT="[文本]"/>
      <dgm:spPr/>
      <dgm:t>
        <a:bodyPr/>
        <a:lstStyle/>
        <a:p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38E0AB0-54E9-054F-9AD1-F8BD199BB20C}" type="parTrans" cxnId="{CC81E1A7-DD2F-5A46-A322-68E61BA27B8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CA6817A-475E-9C4A-81CC-6918D3458471}" type="sibTrans" cxnId="{CC81E1A7-DD2F-5A46-A322-68E61BA27B8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7925E70-F067-1243-935D-DEE5CC1C44EC}">
      <dgm:prSet phldrT="[文本]"/>
      <dgm:spPr/>
      <dgm:t>
        <a:bodyPr/>
        <a:lstStyle/>
        <a:p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4261B34-4CB5-AC42-AFC7-FA6FFE97BC88}" type="parTrans" cxnId="{D9319E44-EE20-2349-BBE1-4CC9C5A3B5D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77201D1-77DA-8748-A10C-9FEBF0BC6869}" type="sibTrans" cxnId="{D9319E44-EE20-2349-BBE1-4CC9C5A3B5D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C2DF763-964C-1F40-84D7-F3EDC3D4B078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3E22BF3-EB07-7143-A788-ACEAD6B96896}" type="parTrans" cxnId="{79BCF017-2ABD-344F-8CAA-45B5F20042DC}">
      <dgm:prSet/>
      <dgm:spPr/>
      <dgm:t>
        <a:bodyPr/>
        <a:lstStyle/>
        <a:p>
          <a:endParaRPr lang="zh-CN" altLang="en-US"/>
        </a:p>
      </dgm:t>
    </dgm:pt>
    <dgm:pt modelId="{613BDC1A-37C6-A24C-AB2C-1BEA81ACE677}" type="sibTrans" cxnId="{79BCF017-2ABD-344F-8CAA-45B5F20042DC}">
      <dgm:prSet/>
      <dgm:spPr/>
      <dgm:t>
        <a:bodyPr/>
        <a:lstStyle/>
        <a:p>
          <a:endParaRPr lang="zh-CN" altLang="en-US"/>
        </a:p>
      </dgm:t>
    </dgm:pt>
    <dgm:pt modelId="{CF151BF9-5094-2249-9DBF-66F425BE253E}" type="pres">
      <dgm:prSet presAssocID="{F7ED6B31-6121-0043-B6A2-94719C6E1A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3CBC12-8E56-3A40-A005-FB8FC4142CEB}" type="pres">
      <dgm:prSet presAssocID="{D1FD3EB9-8719-6646-88DE-40EE89CE7C11}" presName="hierRoot1" presStyleCnt="0"/>
      <dgm:spPr/>
    </dgm:pt>
    <dgm:pt modelId="{A78F4421-3A7A-B745-B876-B66C9F39D90E}" type="pres">
      <dgm:prSet presAssocID="{D1FD3EB9-8719-6646-88DE-40EE89CE7C11}" presName="composite" presStyleCnt="0"/>
      <dgm:spPr/>
    </dgm:pt>
    <dgm:pt modelId="{3C09D013-66B3-EB4F-98CC-AD494BDE4F63}" type="pres">
      <dgm:prSet presAssocID="{D1FD3EB9-8719-6646-88DE-40EE89CE7C11}" presName="background" presStyleLbl="node0" presStyleIdx="0" presStyleCnt="1"/>
      <dgm:spPr/>
    </dgm:pt>
    <dgm:pt modelId="{D6B097C9-FF58-864E-A9BC-E240602D54B6}" type="pres">
      <dgm:prSet presAssocID="{D1FD3EB9-8719-6646-88DE-40EE89CE7C11}" presName="text" presStyleLbl="fgAcc0" presStyleIdx="0" presStyleCnt="1" custScaleX="176094">
        <dgm:presLayoutVars>
          <dgm:chPref val="3"/>
        </dgm:presLayoutVars>
      </dgm:prSet>
      <dgm:spPr/>
    </dgm:pt>
    <dgm:pt modelId="{F914923C-C6AD-B949-B634-F74338F3F16C}" type="pres">
      <dgm:prSet presAssocID="{D1FD3EB9-8719-6646-88DE-40EE89CE7C11}" presName="hierChild2" presStyleCnt="0"/>
      <dgm:spPr/>
    </dgm:pt>
    <dgm:pt modelId="{CAF5491C-54E0-A545-8058-40196BD92FEF}" type="pres">
      <dgm:prSet presAssocID="{6FB5CB4A-F083-A24C-9CEC-A9E2BCAAE067}" presName="Name10" presStyleLbl="parChTrans1D2" presStyleIdx="0" presStyleCnt="4"/>
      <dgm:spPr/>
    </dgm:pt>
    <dgm:pt modelId="{542CEA5D-35FC-4145-9709-F3845342D805}" type="pres">
      <dgm:prSet presAssocID="{379F7AA4-0AB8-294C-9F36-B3AFF76D8354}" presName="hierRoot2" presStyleCnt="0"/>
      <dgm:spPr/>
    </dgm:pt>
    <dgm:pt modelId="{238C80AB-BE27-4041-B194-85B2D3E89CA3}" type="pres">
      <dgm:prSet presAssocID="{379F7AA4-0AB8-294C-9F36-B3AFF76D8354}" presName="composite2" presStyleCnt="0"/>
      <dgm:spPr/>
    </dgm:pt>
    <dgm:pt modelId="{72D28754-2156-9C42-B3BD-796012BC9804}" type="pres">
      <dgm:prSet presAssocID="{379F7AA4-0AB8-294C-9F36-B3AFF76D8354}" presName="background2" presStyleLbl="node2" presStyleIdx="0" presStyleCnt="4"/>
      <dgm:spPr/>
    </dgm:pt>
    <dgm:pt modelId="{6FA21155-8868-2446-B8F2-3F0FED7BDD66}" type="pres">
      <dgm:prSet presAssocID="{379F7AA4-0AB8-294C-9F36-B3AFF76D8354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B6E54D-C062-324C-B10F-CEB6C0C70DEF}" type="pres">
      <dgm:prSet presAssocID="{379F7AA4-0AB8-294C-9F36-B3AFF76D8354}" presName="hierChild3" presStyleCnt="0"/>
      <dgm:spPr/>
    </dgm:pt>
    <dgm:pt modelId="{0574F759-C20A-1E41-B835-B6680D10B10C}" type="pres">
      <dgm:prSet presAssocID="{338E0AB0-54E9-054F-9AD1-F8BD199BB20C}" presName="Name17" presStyleLbl="parChTrans1D3" presStyleIdx="0" presStyleCnt="8"/>
      <dgm:spPr/>
    </dgm:pt>
    <dgm:pt modelId="{F333757D-0C3C-2541-9163-B8251466C5BA}" type="pres">
      <dgm:prSet presAssocID="{9005B817-3D41-4D44-9FE9-8B8290D25774}" presName="hierRoot3" presStyleCnt="0"/>
      <dgm:spPr/>
    </dgm:pt>
    <dgm:pt modelId="{51534F31-ACC4-8643-AC08-7C8C351FFA05}" type="pres">
      <dgm:prSet presAssocID="{9005B817-3D41-4D44-9FE9-8B8290D25774}" presName="composite3" presStyleCnt="0"/>
      <dgm:spPr/>
    </dgm:pt>
    <dgm:pt modelId="{FBED95F7-6A42-F54A-9C1A-45051932E48E}" type="pres">
      <dgm:prSet presAssocID="{9005B817-3D41-4D44-9FE9-8B8290D25774}" presName="background3" presStyleLbl="node3" presStyleIdx="0" presStyleCnt="8"/>
      <dgm:spPr/>
    </dgm:pt>
    <dgm:pt modelId="{699F3C91-EFC8-C848-AC92-6DACB866C171}" type="pres">
      <dgm:prSet presAssocID="{9005B817-3D41-4D44-9FE9-8B8290D25774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5D008A-2641-7540-BEC0-4E5D985D8C5B}" type="pres">
      <dgm:prSet presAssocID="{9005B817-3D41-4D44-9FE9-8B8290D25774}" presName="hierChild4" presStyleCnt="0"/>
      <dgm:spPr/>
    </dgm:pt>
    <dgm:pt modelId="{10B1444C-3621-C14D-A4E9-B9285C4005D1}" type="pres">
      <dgm:prSet presAssocID="{04261B34-4CB5-AC42-AFC7-FA6FFE97BC88}" presName="Name17" presStyleLbl="parChTrans1D3" presStyleIdx="1" presStyleCnt="8"/>
      <dgm:spPr/>
    </dgm:pt>
    <dgm:pt modelId="{95C0F842-1130-A448-A381-3ABADBCC11B2}" type="pres">
      <dgm:prSet presAssocID="{B7925E70-F067-1243-935D-DEE5CC1C44EC}" presName="hierRoot3" presStyleCnt="0"/>
      <dgm:spPr/>
    </dgm:pt>
    <dgm:pt modelId="{F4AE9445-D2A7-0A41-BC7A-43901C940365}" type="pres">
      <dgm:prSet presAssocID="{B7925E70-F067-1243-935D-DEE5CC1C44EC}" presName="composite3" presStyleCnt="0"/>
      <dgm:spPr/>
    </dgm:pt>
    <dgm:pt modelId="{1B5AB21B-CEF2-4046-98D2-349112BC396A}" type="pres">
      <dgm:prSet presAssocID="{B7925E70-F067-1243-935D-DEE5CC1C44EC}" presName="background3" presStyleLbl="node3" presStyleIdx="1" presStyleCnt="8"/>
      <dgm:spPr/>
    </dgm:pt>
    <dgm:pt modelId="{7DA94C64-BDEA-674C-9EA4-268C376F455A}" type="pres">
      <dgm:prSet presAssocID="{B7925E70-F067-1243-935D-DEE5CC1C44EC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434FE6-5791-1542-A159-573D1CB481AC}" type="pres">
      <dgm:prSet presAssocID="{B7925E70-F067-1243-935D-DEE5CC1C44EC}" presName="hierChild4" presStyleCnt="0"/>
      <dgm:spPr/>
    </dgm:pt>
    <dgm:pt modelId="{9B386237-12D5-FE4E-887A-4EDF818B3632}" type="pres">
      <dgm:prSet presAssocID="{A5629ACE-7DCA-1C41-8123-550A82D6CC9F}" presName="Name10" presStyleLbl="parChTrans1D2" presStyleIdx="1" presStyleCnt="4"/>
      <dgm:spPr/>
    </dgm:pt>
    <dgm:pt modelId="{AC67F491-6A07-9248-B3DF-41A9707E4F73}" type="pres">
      <dgm:prSet presAssocID="{264E8298-4537-0549-8B91-081DB6567E34}" presName="hierRoot2" presStyleCnt="0"/>
      <dgm:spPr/>
    </dgm:pt>
    <dgm:pt modelId="{11D6D62D-D86B-F543-9175-8DF706DE8DE1}" type="pres">
      <dgm:prSet presAssocID="{264E8298-4537-0549-8B91-081DB6567E34}" presName="composite2" presStyleCnt="0"/>
      <dgm:spPr/>
    </dgm:pt>
    <dgm:pt modelId="{8C1B61D7-F820-C04B-B822-BC1AE886603D}" type="pres">
      <dgm:prSet presAssocID="{264E8298-4537-0549-8B91-081DB6567E34}" presName="background2" presStyleLbl="node2" presStyleIdx="1" presStyleCnt="4"/>
      <dgm:spPr/>
    </dgm:pt>
    <dgm:pt modelId="{F72008C5-61DF-EF47-B9B3-EBE8F0450C47}" type="pres">
      <dgm:prSet presAssocID="{264E8298-4537-0549-8B91-081DB6567E3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D11DF8-851C-4A45-99C8-5F5598F6F35F}" type="pres">
      <dgm:prSet presAssocID="{264E8298-4537-0549-8B91-081DB6567E34}" presName="hierChild3" presStyleCnt="0"/>
      <dgm:spPr/>
    </dgm:pt>
    <dgm:pt modelId="{749EA86D-0F6C-F344-B965-CAFAA4E6AF0B}" type="pres">
      <dgm:prSet presAssocID="{AA86B044-D5A1-7240-99AF-CF2EDA104F2E}" presName="Name17" presStyleLbl="parChTrans1D3" presStyleIdx="2" presStyleCnt="8"/>
      <dgm:spPr/>
    </dgm:pt>
    <dgm:pt modelId="{AE293494-451C-AF4D-A0B7-F97E4D28E556}" type="pres">
      <dgm:prSet presAssocID="{1D2A4993-76CA-4642-8A0B-D68FE26881F7}" presName="hierRoot3" presStyleCnt="0"/>
      <dgm:spPr/>
    </dgm:pt>
    <dgm:pt modelId="{FCF7446A-AD0B-B040-9CAA-7751C5EB70EF}" type="pres">
      <dgm:prSet presAssocID="{1D2A4993-76CA-4642-8A0B-D68FE26881F7}" presName="composite3" presStyleCnt="0"/>
      <dgm:spPr/>
    </dgm:pt>
    <dgm:pt modelId="{7F119052-AFD4-514C-8E9B-B013B8581B03}" type="pres">
      <dgm:prSet presAssocID="{1D2A4993-76CA-4642-8A0B-D68FE26881F7}" presName="background3" presStyleLbl="node3" presStyleIdx="2" presStyleCnt="8"/>
      <dgm:spPr/>
    </dgm:pt>
    <dgm:pt modelId="{D7011603-7937-4948-AEB1-B165E46242C4}" type="pres">
      <dgm:prSet presAssocID="{1D2A4993-76CA-4642-8A0B-D68FE26881F7}" presName="text3" presStyleLbl="fgAcc3" presStyleIdx="2" presStyleCnt="8">
        <dgm:presLayoutVars>
          <dgm:chPref val="3"/>
        </dgm:presLayoutVars>
      </dgm:prSet>
      <dgm:spPr/>
    </dgm:pt>
    <dgm:pt modelId="{29F293C8-2809-D846-AFD5-0E785EA9FCBC}" type="pres">
      <dgm:prSet presAssocID="{1D2A4993-76CA-4642-8A0B-D68FE26881F7}" presName="hierChild4" presStyleCnt="0"/>
      <dgm:spPr/>
    </dgm:pt>
    <dgm:pt modelId="{B06ABB63-A198-7647-9745-656034D4998D}" type="pres">
      <dgm:prSet presAssocID="{ED650FC0-4989-0446-BF47-50A3AF77B8F2}" presName="Name17" presStyleLbl="parChTrans1D3" presStyleIdx="3" presStyleCnt="8"/>
      <dgm:spPr/>
    </dgm:pt>
    <dgm:pt modelId="{4FFFE981-8D5C-9E48-87F4-E357F8BAC94F}" type="pres">
      <dgm:prSet presAssocID="{01CAFA07-077F-E844-AE9D-C0FA7296D50D}" presName="hierRoot3" presStyleCnt="0"/>
      <dgm:spPr/>
    </dgm:pt>
    <dgm:pt modelId="{20459143-2A07-3D45-9CBD-1A81D5A84882}" type="pres">
      <dgm:prSet presAssocID="{01CAFA07-077F-E844-AE9D-C0FA7296D50D}" presName="composite3" presStyleCnt="0"/>
      <dgm:spPr/>
    </dgm:pt>
    <dgm:pt modelId="{E2F422E1-6321-EA49-BF4F-F61BE7B5B496}" type="pres">
      <dgm:prSet presAssocID="{01CAFA07-077F-E844-AE9D-C0FA7296D50D}" presName="background3" presStyleLbl="node3" presStyleIdx="3" presStyleCnt="8"/>
      <dgm:spPr/>
    </dgm:pt>
    <dgm:pt modelId="{C078C1A3-300F-924C-BAAF-0F252A9383B1}" type="pres">
      <dgm:prSet presAssocID="{01CAFA07-077F-E844-AE9D-C0FA7296D50D}" presName="text3" presStyleLbl="fgAcc3" presStyleIdx="3" presStyleCnt="8">
        <dgm:presLayoutVars>
          <dgm:chPref val="3"/>
        </dgm:presLayoutVars>
      </dgm:prSet>
      <dgm:spPr/>
    </dgm:pt>
    <dgm:pt modelId="{F005E22C-F4B9-EE40-B4FB-B141A86DB15B}" type="pres">
      <dgm:prSet presAssocID="{01CAFA07-077F-E844-AE9D-C0FA7296D50D}" presName="hierChild4" presStyleCnt="0"/>
      <dgm:spPr/>
    </dgm:pt>
    <dgm:pt modelId="{637EDE3E-EE1E-0C42-906A-1DEFC40B7292}" type="pres">
      <dgm:prSet presAssocID="{623FF670-F970-B44F-B5EB-5176D4D38665}" presName="Name17" presStyleLbl="parChTrans1D3" presStyleIdx="4" presStyleCnt="8"/>
      <dgm:spPr/>
    </dgm:pt>
    <dgm:pt modelId="{810E16BD-FD8C-FB49-8EC9-16BE750EEF20}" type="pres">
      <dgm:prSet presAssocID="{78E4A092-E843-3D4B-9B3A-3516A4530C16}" presName="hierRoot3" presStyleCnt="0"/>
      <dgm:spPr/>
    </dgm:pt>
    <dgm:pt modelId="{6B565323-ED5A-A241-ACF9-7CB6B94ABEEE}" type="pres">
      <dgm:prSet presAssocID="{78E4A092-E843-3D4B-9B3A-3516A4530C16}" presName="composite3" presStyleCnt="0"/>
      <dgm:spPr/>
    </dgm:pt>
    <dgm:pt modelId="{624F15BE-7952-284C-B911-6D56504E7F8E}" type="pres">
      <dgm:prSet presAssocID="{78E4A092-E843-3D4B-9B3A-3516A4530C16}" presName="background3" presStyleLbl="node3" presStyleIdx="4" presStyleCnt="8"/>
      <dgm:spPr/>
    </dgm:pt>
    <dgm:pt modelId="{8F54F341-F37D-4748-AE17-873B8D4B16BF}" type="pres">
      <dgm:prSet presAssocID="{78E4A092-E843-3D4B-9B3A-3516A4530C16}" presName="text3" presStyleLbl="fgAcc3" presStyleIdx="4" presStyleCnt="8">
        <dgm:presLayoutVars>
          <dgm:chPref val="3"/>
        </dgm:presLayoutVars>
      </dgm:prSet>
      <dgm:spPr/>
    </dgm:pt>
    <dgm:pt modelId="{93E7FD6B-C3BB-2F4C-A64E-AD790DB8A8E4}" type="pres">
      <dgm:prSet presAssocID="{78E4A092-E843-3D4B-9B3A-3516A4530C16}" presName="hierChild4" presStyleCnt="0"/>
      <dgm:spPr/>
    </dgm:pt>
    <dgm:pt modelId="{BB96CA54-455A-5E42-AE23-7499CA8C0583}" type="pres">
      <dgm:prSet presAssocID="{255B86A2-CA94-1741-B8A4-C002F694072A}" presName="Name10" presStyleLbl="parChTrans1D2" presStyleIdx="2" presStyleCnt="4"/>
      <dgm:spPr/>
    </dgm:pt>
    <dgm:pt modelId="{CF31772F-332C-B64E-87A5-F633CEDF8372}" type="pres">
      <dgm:prSet presAssocID="{D8672F45-A92C-444A-BE91-33E86A9EDD34}" presName="hierRoot2" presStyleCnt="0"/>
      <dgm:spPr/>
    </dgm:pt>
    <dgm:pt modelId="{643A5DCB-01B8-A442-9498-5ABEF1AC90C4}" type="pres">
      <dgm:prSet presAssocID="{D8672F45-A92C-444A-BE91-33E86A9EDD34}" presName="composite2" presStyleCnt="0"/>
      <dgm:spPr/>
    </dgm:pt>
    <dgm:pt modelId="{DD62D42A-8945-6C4F-AA6D-3DD93EA6E0C2}" type="pres">
      <dgm:prSet presAssocID="{D8672F45-A92C-444A-BE91-33E86A9EDD34}" presName="background2" presStyleLbl="node2" presStyleIdx="2" presStyleCnt="4"/>
      <dgm:spPr/>
    </dgm:pt>
    <dgm:pt modelId="{7043C068-0F7A-6246-BAE3-77665C7F9BF6}" type="pres">
      <dgm:prSet presAssocID="{D8672F45-A92C-444A-BE91-33E86A9EDD34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725F2F-8D88-EA43-A652-13E7C1CFCAB2}" type="pres">
      <dgm:prSet presAssocID="{D8672F45-A92C-444A-BE91-33E86A9EDD34}" presName="hierChild3" presStyleCnt="0"/>
      <dgm:spPr/>
    </dgm:pt>
    <dgm:pt modelId="{D07FA33A-4C50-3E4A-A097-F70A1CAAF2E5}" type="pres">
      <dgm:prSet presAssocID="{E91903F0-EFA2-7B4F-B879-305BDF885318}" presName="Name17" presStyleLbl="parChTrans1D3" presStyleIdx="5" presStyleCnt="8"/>
      <dgm:spPr/>
    </dgm:pt>
    <dgm:pt modelId="{212ADFDE-D3CB-2B45-A953-3A396D74F6F0}" type="pres">
      <dgm:prSet presAssocID="{A38D6931-1570-9A4E-ACA3-473DB8175216}" presName="hierRoot3" presStyleCnt="0"/>
      <dgm:spPr/>
    </dgm:pt>
    <dgm:pt modelId="{0597E6B2-3B34-0349-8FAE-E0FAD81FD7A9}" type="pres">
      <dgm:prSet presAssocID="{A38D6931-1570-9A4E-ACA3-473DB8175216}" presName="composite3" presStyleCnt="0"/>
      <dgm:spPr/>
    </dgm:pt>
    <dgm:pt modelId="{FD0CE32E-D07A-A04A-A95A-E155EFE8568D}" type="pres">
      <dgm:prSet presAssocID="{A38D6931-1570-9A4E-ACA3-473DB8175216}" presName="background3" presStyleLbl="node3" presStyleIdx="5" presStyleCnt="8"/>
      <dgm:spPr/>
    </dgm:pt>
    <dgm:pt modelId="{1D449847-F2FD-4642-A240-18809BFCD537}" type="pres">
      <dgm:prSet presAssocID="{A38D6931-1570-9A4E-ACA3-473DB8175216}" presName="text3" presStyleLbl="fgAcc3" presStyleIdx="5" presStyleCnt="8">
        <dgm:presLayoutVars>
          <dgm:chPref val="3"/>
        </dgm:presLayoutVars>
      </dgm:prSet>
      <dgm:spPr/>
    </dgm:pt>
    <dgm:pt modelId="{07095D27-8169-0249-95C7-ED34F8FEE935}" type="pres">
      <dgm:prSet presAssocID="{A38D6931-1570-9A4E-ACA3-473DB8175216}" presName="hierChild4" presStyleCnt="0"/>
      <dgm:spPr/>
    </dgm:pt>
    <dgm:pt modelId="{26A01AB5-F377-704D-84BC-7EA767708632}" type="pres">
      <dgm:prSet presAssocID="{160DB056-5C19-464C-998A-A93DF7E1F0FB}" presName="Name17" presStyleLbl="parChTrans1D3" presStyleIdx="6" presStyleCnt="8"/>
      <dgm:spPr/>
    </dgm:pt>
    <dgm:pt modelId="{0650A610-AFC4-924E-B347-44121204D353}" type="pres">
      <dgm:prSet presAssocID="{7BCAEC8A-00F3-B34F-B875-61B649D22837}" presName="hierRoot3" presStyleCnt="0"/>
      <dgm:spPr/>
    </dgm:pt>
    <dgm:pt modelId="{182C3AE1-89DD-1842-B886-36B7AF2D1F7A}" type="pres">
      <dgm:prSet presAssocID="{7BCAEC8A-00F3-B34F-B875-61B649D22837}" presName="composite3" presStyleCnt="0"/>
      <dgm:spPr/>
    </dgm:pt>
    <dgm:pt modelId="{834D9189-E434-4641-A256-A95C05783BE9}" type="pres">
      <dgm:prSet presAssocID="{7BCAEC8A-00F3-B34F-B875-61B649D22837}" presName="background3" presStyleLbl="node3" presStyleIdx="6" presStyleCnt="8"/>
      <dgm:spPr/>
    </dgm:pt>
    <dgm:pt modelId="{941FD342-0E8A-E745-81A6-AEE687BD3E01}" type="pres">
      <dgm:prSet presAssocID="{7BCAEC8A-00F3-B34F-B875-61B649D22837}" presName="text3" presStyleLbl="fgAcc3" presStyleIdx="6" presStyleCnt="8">
        <dgm:presLayoutVars>
          <dgm:chPref val="3"/>
        </dgm:presLayoutVars>
      </dgm:prSet>
      <dgm:spPr/>
    </dgm:pt>
    <dgm:pt modelId="{977434E9-940B-CE4D-863E-3BCD303EB897}" type="pres">
      <dgm:prSet presAssocID="{7BCAEC8A-00F3-B34F-B875-61B649D22837}" presName="hierChild4" presStyleCnt="0"/>
      <dgm:spPr/>
    </dgm:pt>
    <dgm:pt modelId="{847EED0B-64D0-7748-9C07-77E69412D15B}" type="pres">
      <dgm:prSet presAssocID="{D6560570-DD0A-9142-8B9E-6BA6F0F8B934}" presName="Name17" presStyleLbl="parChTrans1D3" presStyleIdx="7" presStyleCnt="8"/>
      <dgm:spPr/>
    </dgm:pt>
    <dgm:pt modelId="{F157377C-7C9E-4046-8690-D99BE0062696}" type="pres">
      <dgm:prSet presAssocID="{60953800-85E5-1D4F-92AC-E05B4CCE3F30}" presName="hierRoot3" presStyleCnt="0"/>
      <dgm:spPr/>
    </dgm:pt>
    <dgm:pt modelId="{822716D8-3DB6-8243-BFBE-B19CDA28D715}" type="pres">
      <dgm:prSet presAssocID="{60953800-85E5-1D4F-92AC-E05B4CCE3F30}" presName="composite3" presStyleCnt="0"/>
      <dgm:spPr/>
    </dgm:pt>
    <dgm:pt modelId="{BFF40EE6-EDF5-C344-A82A-05A10CC1AD0E}" type="pres">
      <dgm:prSet presAssocID="{60953800-85E5-1D4F-92AC-E05B4CCE3F30}" presName="background3" presStyleLbl="node3" presStyleIdx="7" presStyleCnt="8"/>
      <dgm:spPr/>
    </dgm:pt>
    <dgm:pt modelId="{2DD7ED37-70A3-E744-A1A4-4A7D33FB8B56}" type="pres">
      <dgm:prSet presAssocID="{60953800-85E5-1D4F-92AC-E05B4CCE3F30}" presName="text3" presStyleLbl="fgAcc3" presStyleIdx="7" presStyleCnt="8">
        <dgm:presLayoutVars>
          <dgm:chPref val="3"/>
        </dgm:presLayoutVars>
      </dgm:prSet>
      <dgm:spPr/>
    </dgm:pt>
    <dgm:pt modelId="{5C8B27F2-C1A3-DE48-A3D7-AFAA73132CF3}" type="pres">
      <dgm:prSet presAssocID="{60953800-85E5-1D4F-92AC-E05B4CCE3F30}" presName="hierChild4" presStyleCnt="0"/>
      <dgm:spPr/>
    </dgm:pt>
    <dgm:pt modelId="{72F98CCB-59D2-5643-84C6-4922EC2DF2E0}" type="pres">
      <dgm:prSet presAssocID="{B3E22BF3-EB07-7143-A788-ACEAD6B96896}" presName="Name10" presStyleLbl="parChTrans1D2" presStyleIdx="3" presStyleCnt="4"/>
      <dgm:spPr/>
    </dgm:pt>
    <dgm:pt modelId="{0DDF0ADA-252E-6C41-9C77-E7F1B2311B73}" type="pres">
      <dgm:prSet presAssocID="{9C2DF763-964C-1F40-84D7-F3EDC3D4B078}" presName="hierRoot2" presStyleCnt="0"/>
      <dgm:spPr/>
    </dgm:pt>
    <dgm:pt modelId="{E72861CB-6908-6B46-8BAB-C26FAF167CE9}" type="pres">
      <dgm:prSet presAssocID="{9C2DF763-964C-1F40-84D7-F3EDC3D4B078}" presName="composite2" presStyleCnt="0"/>
      <dgm:spPr/>
    </dgm:pt>
    <dgm:pt modelId="{E44C02B1-E109-B44F-B105-79FC8673A6CE}" type="pres">
      <dgm:prSet presAssocID="{9C2DF763-964C-1F40-84D7-F3EDC3D4B078}" presName="background2" presStyleLbl="node2" presStyleIdx="3" presStyleCnt="4"/>
      <dgm:spPr/>
    </dgm:pt>
    <dgm:pt modelId="{40272E58-99FB-BF43-9D70-613621509FC2}" type="pres">
      <dgm:prSet presAssocID="{9C2DF763-964C-1F40-84D7-F3EDC3D4B078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6572AE-EA1B-D24B-9A1E-789E97EA06F9}" type="pres">
      <dgm:prSet presAssocID="{9C2DF763-964C-1F40-84D7-F3EDC3D4B078}" presName="hierChild3" presStyleCnt="0"/>
      <dgm:spPr/>
    </dgm:pt>
  </dgm:ptLst>
  <dgm:cxnLst>
    <dgm:cxn modelId="{0406713B-15E6-B54A-BCBF-F6FBB05866E9}" srcId="{D1FD3EB9-8719-6646-88DE-40EE89CE7C11}" destId="{379F7AA4-0AB8-294C-9F36-B3AFF76D8354}" srcOrd="0" destOrd="0" parTransId="{6FB5CB4A-F083-A24C-9CEC-A9E2BCAAE067}" sibTransId="{9803F5B6-4124-3F48-8590-8B852D08EE9E}"/>
    <dgm:cxn modelId="{8CD1BD6F-F805-FE40-AA8E-B48B3FBA9413}" type="presOf" srcId="{623FF670-F970-B44F-B5EB-5176D4D38665}" destId="{637EDE3E-EE1E-0C42-906A-1DEFC40B7292}" srcOrd="0" destOrd="0" presId="urn:microsoft.com/office/officeart/2005/8/layout/hierarchy1"/>
    <dgm:cxn modelId="{4C66800E-CBD6-2747-9A80-181FCD9CCFA8}" type="presOf" srcId="{D1FD3EB9-8719-6646-88DE-40EE89CE7C11}" destId="{D6B097C9-FF58-864E-A9BC-E240602D54B6}" srcOrd="0" destOrd="0" presId="urn:microsoft.com/office/officeart/2005/8/layout/hierarchy1"/>
    <dgm:cxn modelId="{77DF78D8-10DD-0C40-BBDF-591959771514}" type="presOf" srcId="{9005B817-3D41-4D44-9FE9-8B8290D25774}" destId="{699F3C91-EFC8-C848-AC92-6DACB866C171}" srcOrd="0" destOrd="0" presId="urn:microsoft.com/office/officeart/2005/8/layout/hierarchy1"/>
    <dgm:cxn modelId="{89E783BD-5AA0-9445-BD0C-E6E3CA301BAE}" type="presOf" srcId="{60953800-85E5-1D4F-92AC-E05B4CCE3F30}" destId="{2DD7ED37-70A3-E744-A1A4-4A7D33FB8B56}" srcOrd="0" destOrd="0" presId="urn:microsoft.com/office/officeart/2005/8/layout/hierarchy1"/>
    <dgm:cxn modelId="{C7C7C44D-C367-0342-8118-B29742F58242}" type="presOf" srcId="{A5629ACE-7DCA-1C41-8123-550A82D6CC9F}" destId="{9B386237-12D5-FE4E-887A-4EDF818B3632}" srcOrd="0" destOrd="0" presId="urn:microsoft.com/office/officeart/2005/8/layout/hierarchy1"/>
    <dgm:cxn modelId="{BDB7F3E7-ED16-FC41-B573-F5E4E865C3C9}" type="presOf" srcId="{F7ED6B31-6121-0043-B6A2-94719C6E1A4C}" destId="{CF151BF9-5094-2249-9DBF-66F425BE253E}" srcOrd="0" destOrd="0" presId="urn:microsoft.com/office/officeart/2005/8/layout/hierarchy1"/>
    <dgm:cxn modelId="{72B57BBD-F438-A346-ACF1-00499949E91A}" type="presOf" srcId="{338E0AB0-54E9-054F-9AD1-F8BD199BB20C}" destId="{0574F759-C20A-1E41-B835-B6680D10B10C}" srcOrd="0" destOrd="0" presId="urn:microsoft.com/office/officeart/2005/8/layout/hierarchy1"/>
    <dgm:cxn modelId="{3571C2DA-1F3F-574B-801A-0E064242F0F8}" srcId="{264E8298-4537-0549-8B91-081DB6567E34}" destId="{1D2A4993-76CA-4642-8A0B-D68FE26881F7}" srcOrd="0" destOrd="0" parTransId="{AA86B044-D5A1-7240-99AF-CF2EDA104F2E}" sibTransId="{99223DA1-48D7-BA4E-A94A-E1D432DE0DED}"/>
    <dgm:cxn modelId="{4349FAAA-5D42-3847-B31C-1F7CDAEBAF0E}" srcId="{264E8298-4537-0549-8B91-081DB6567E34}" destId="{01CAFA07-077F-E844-AE9D-C0FA7296D50D}" srcOrd="1" destOrd="0" parTransId="{ED650FC0-4989-0446-BF47-50A3AF77B8F2}" sibTransId="{2D172476-E8F2-6F4C-A7B2-8CBFB6CB29A4}"/>
    <dgm:cxn modelId="{B5D754C5-8AF7-ED43-88B2-75635F53E1BA}" type="presOf" srcId="{E91903F0-EFA2-7B4F-B879-305BDF885318}" destId="{D07FA33A-4C50-3E4A-A097-F70A1CAAF2E5}" srcOrd="0" destOrd="0" presId="urn:microsoft.com/office/officeart/2005/8/layout/hierarchy1"/>
    <dgm:cxn modelId="{DF525FEA-DB0C-7E4A-90AF-C3C32E167290}" type="presOf" srcId="{B7925E70-F067-1243-935D-DEE5CC1C44EC}" destId="{7DA94C64-BDEA-674C-9EA4-268C376F455A}" srcOrd="0" destOrd="0" presId="urn:microsoft.com/office/officeart/2005/8/layout/hierarchy1"/>
    <dgm:cxn modelId="{E6A1A60E-4C4D-4440-AB53-B1A49C1278A2}" srcId="{D8672F45-A92C-444A-BE91-33E86A9EDD34}" destId="{A38D6931-1570-9A4E-ACA3-473DB8175216}" srcOrd="0" destOrd="0" parTransId="{E91903F0-EFA2-7B4F-B879-305BDF885318}" sibTransId="{08A0C580-B280-9649-9678-58A57EDA1492}"/>
    <dgm:cxn modelId="{CC81E1A7-DD2F-5A46-A322-68E61BA27B8E}" srcId="{379F7AA4-0AB8-294C-9F36-B3AFF76D8354}" destId="{9005B817-3D41-4D44-9FE9-8B8290D25774}" srcOrd="0" destOrd="0" parTransId="{338E0AB0-54E9-054F-9AD1-F8BD199BB20C}" sibTransId="{DCA6817A-475E-9C4A-81CC-6918D3458471}"/>
    <dgm:cxn modelId="{30269824-789B-CC46-A838-F3A979893677}" type="presOf" srcId="{AA86B044-D5A1-7240-99AF-CF2EDA104F2E}" destId="{749EA86D-0F6C-F344-B965-CAFAA4E6AF0B}" srcOrd="0" destOrd="0" presId="urn:microsoft.com/office/officeart/2005/8/layout/hierarchy1"/>
    <dgm:cxn modelId="{5E33FF98-4AE1-D64D-A029-7C700DCCBA90}" srcId="{D8672F45-A92C-444A-BE91-33E86A9EDD34}" destId="{60953800-85E5-1D4F-92AC-E05B4CCE3F30}" srcOrd="2" destOrd="0" parTransId="{D6560570-DD0A-9142-8B9E-6BA6F0F8B934}" sibTransId="{0593AB53-D804-F94E-9475-9C55DDD4FE02}"/>
    <dgm:cxn modelId="{23A98F74-0BAE-AA4A-8E1D-D2F84A31001D}" srcId="{D1FD3EB9-8719-6646-88DE-40EE89CE7C11}" destId="{D8672F45-A92C-444A-BE91-33E86A9EDD34}" srcOrd="2" destOrd="0" parTransId="{255B86A2-CA94-1741-B8A4-C002F694072A}" sibTransId="{B513A2F5-BD66-DF4E-891C-7873BCF0A307}"/>
    <dgm:cxn modelId="{9A0DC911-2E23-AB42-91EF-60DD9E280389}" type="presOf" srcId="{6FB5CB4A-F083-A24C-9CEC-A9E2BCAAE067}" destId="{CAF5491C-54E0-A545-8058-40196BD92FEF}" srcOrd="0" destOrd="0" presId="urn:microsoft.com/office/officeart/2005/8/layout/hierarchy1"/>
    <dgm:cxn modelId="{7EB05DD8-358F-6A4A-9835-50720A23337B}" type="presOf" srcId="{01CAFA07-077F-E844-AE9D-C0FA7296D50D}" destId="{C078C1A3-300F-924C-BAAF-0F252A9383B1}" srcOrd="0" destOrd="0" presId="urn:microsoft.com/office/officeart/2005/8/layout/hierarchy1"/>
    <dgm:cxn modelId="{5E040499-3454-AE47-BE8F-B6A1E5841698}" srcId="{F7ED6B31-6121-0043-B6A2-94719C6E1A4C}" destId="{D1FD3EB9-8719-6646-88DE-40EE89CE7C11}" srcOrd="0" destOrd="0" parTransId="{6E88FF0B-EFB4-7F46-BB3E-454F065A3EDC}" sibTransId="{19CD4DB8-CCCC-7E47-BAE4-9C65BD0927C3}"/>
    <dgm:cxn modelId="{1C51C6FE-4907-7247-B054-4822DF71DD20}" type="presOf" srcId="{9C2DF763-964C-1F40-84D7-F3EDC3D4B078}" destId="{40272E58-99FB-BF43-9D70-613621509FC2}" srcOrd="0" destOrd="0" presId="urn:microsoft.com/office/officeart/2005/8/layout/hierarchy1"/>
    <dgm:cxn modelId="{6575A6D5-74A2-2844-AE48-F90B215C970B}" type="presOf" srcId="{04261B34-4CB5-AC42-AFC7-FA6FFE97BC88}" destId="{10B1444C-3621-C14D-A4E9-B9285C4005D1}" srcOrd="0" destOrd="0" presId="urn:microsoft.com/office/officeart/2005/8/layout/hierarchy1"/>
    <dgm:cxn modelId="{8A3D36A6-211A-4641-AF44-5849DE020F75}" type="presOf" srcId="{264E8298-4537-0549-8B91-081DB6567E34}" destId="{F72008C5-61DF-EF47-B9B3-EBE8F0450C47}" srcOrd="0" destOrd="0" presId="urn:microsoft.com/office/officeart/2005/8/layout/hierarchy1"/>
    <dgm:cxn modelId="{C850AF5B-2158-D44A-9E90-81B270EAB7A2}" type="presOf" srcId="{78E4A092-E843-3D4B-9B3A-3516A4530C16}" destId="{8F54F341-F37D-4748-AE17-873B8D4B16BF}" srcOrd="0" destOrd="0" presId="urn:microsoft.com/office/officeart/2005/8/layout/hierarchy1"/>
    <dgm:cxn modelId="{6FA0AEA2-1139-3E40-B905-C6A1840250AD}" type="presOf" srcId="{7BCAEC8A-00F3-B34F-B875-61B649D22837}" destId="{941FD342-0E8A-E745-81A6-AEE687BD3E01}" srcOrd="0" destOrd="0" presId="urn:microsoft.com/office/officeart/2005/8/layout/hierarchy1"/>
    <dgm:cxn modelId="{79BCF017-2ABD-344F-8CAA-45B5F20042DC}" srcId="{D1FD3EB9-8719-6646-88DE-40EE89CE7C11}" destId="{9C2DF763-964C-1F40-84D7-F3EDC3D4B078}" srcOrd="3" destOrd="0" parTransId="{B3E22BF3-EB07-7143-A788-ACEAD6B96896}" sibTransId="{613BDC1A-37C6-A24C-AB2C-1BEA81ACE677}"/>
    <dgm:cxn modelId="{A134D0FF-4495-8548-A2BE-E89C91E0D90D}" srcId="{264E8298-4537-0549-8B91-081DB6567E34}" destId="{78E4A092-E843-3D4B-9B3A-3516A4530C16}" srcOrd="2" destOrd="0" parTransId="{623FF670-F970-B44F-B5EB-5176D4D38665}" sibTransId="{B2A7D1AF-7502-D547-B619-5EFE55811C74}"/>
    <dgm:cxn modelId="{8F576858-B5A6-D54B-A09E-543E20DFD445}" type="presOf" srcId="{D6560570-DD0A-9142-8B9E-6BA6F0F8B934}" destId="{847EED0B-64D0-7748-9C07-77E69412D15B}" srcOrd="0" destOrd="0" presId="urn:microsoft.com/office/officeart/2005/8/layout/hierarchy1"/>
    <dgm:cxn modelId="{BC85B942-3475-B44A-9E04-CCB817FE7F0A}" type="presOf" srcId="{160DB056-5C19-464C-998A-A93DF7E1F0FB}" destId="{26A01AB5-F377-704D-84BC-7EA767708632}" srcOrd="0" destOrd="0" presId="urn:microsoft.com/office/officeart/2005/8/layout/hierarchy1"/>
    <dgm:cxn modelId="{3ABD3A78-AD24-B846-AC58-6B125C1F7510}" type="presOf" srcId="{ED650FC0-4989-0446-BF47-50A3AF77B8F2}" destId="{B06ABB63-A198-7647-9745-656034D4998D}" srcOrd="0" destOrd="0" presId="urn:microsoft.com/office/officeart/2005/8/layout/hierarchy1"/>
    <dgm:cxn modelId="{2AFCCD9A-51FE-3142-99F8-69A686D5AF76}" type="presOf" srcId="{B3E22BF3-EB07-7143-A788-ACEAD6B96896}" destId="{72F98CCB-59D2-5643-84C6-4922EC2DF2E0}" srcOrd="0" destOrd="0" presId="urn:microsoft.com/office/officeart/2005/8/layout/hierarchy1"/>
    <dgm:cxn modelId="{CDEF7E35-A7A6-2245-B82D-8EB9E65FA76F}" type="presOf" srcId="{255B86A2-CA94-1741-B8A4-C002F694072A}" destId="{BB96CA54-455A-5E42-AE23-7499CA8C0583}" srcOrd="0" destOrd="0" presId="urn:microsoft.com/office/officeart/2005/8/layout/hierarchy1"/>
    <dgm:cxn modelId="{A53B435D-C533-F644-B9F5-C3876A8B2A7C}" type="presOf" srcId="{379F7AA4-0AB8-294C-9F36-B3AFF76D8354}" destId="{6FA21155-8868-2446-B8F2-3F0FED7BDD66}" srcOrd="0" destOrd="0" presId="urn:microsoft.com/office/officeart/2005/8/layout/hierarchy1"/>
    <dgm:cxn modelId="{1731E871-D01A-1E4E-97E6-991F073DDAD3}" srcId="{D8672F45-A92C-444A-BE91-33E86A9EDD34}" destId="{7BCAEC8A-00F3-B34F-B875-61B649D22837}" srcOrd="1" destOrd="0" parTransId="{160DB056-5C19-464C-998A-A93DF7E1F0FB}" sibTransId="{DFD58ED9-4CDB-2743-A995-532A9C4F0ED7}"/>
    <dgm:cxn modelId="{21BB1A69-364F-1A4B-873F-E8C41D30F077}" type="presOf" srcId="{1D2A4993-76CA-4642-8A0B-D68FE26881F7}" destId="{D7011603-7937-4948-AEB1-B165E46242C4}" srcOrd="0" destOrd="0" presId="urn:microsoft.com/office/officeart/2005/8/layout/hierarchy1"/>
    <dgm:cxn modelId="{885EAD98-8893-4E42-B3DB-B7C47B9EAD7D}" type="presOf" srcId="{A38D6931-1570-9A4E-ACA3-473DB8175216}" destId="{1D449847-F2FD-4642-A240-18809BFCD537}" srcOrd="0" destOrd="0" presId="urn:microsoft.com/office/officeart/2005/8/layout/hierarchy1"/>
    <dgm:cxn modelId="{E84FF08B-DFD2-794C-AFBF-1574F2B0E048}" type="presOf" srcId="{D8672F45-A92C-444A-BE91-33E86A9EDD34}" destId="{7043C068-0F7A-6246-BAE3-77665C7F9BF6}" srcOrd="0" destOrd="0" presId="urn:microsoft.com/office/officeart/2005/8/layout/hierarchy1"/>
    <dgm:cxn modelId="{ED694172-AB78-6648-984E-C086C03291E7}" srcId="{D1FD3EB9-8719-6646-88DE-40EE89CE7C11}" destId="{264E8298-4537-0549-8B91-081DB6567E34}" srcOrd="1" destOrd="0" parTransId="{A5629ACE-7DCA-1C41-8123-550A82D6CC9F}" sibTransId="{70671D61-5D52-1743-A7CC-A32D99C734AB}"/>
    <dgm:cxn modelId="{D9319E44-EE20-2349-BBE1-4CC9C5A3B5DB}" srcId="{379F7AA4-0AB8-294C-9F36-B3AFF76D8354}" destId="{B7925E70-F067-1243-935D-DEE5CC1C44EC}" srcOrd="1" destOrd="0" parTransId="{04261B34-4CB5-AC42-AFC7-FA6FFE97BC88}" sibTransId="{E77201D1-77DA-8748-A10C-9FEBF0BC6869}"/>
    <dgm:cxn modelId="{5A7710BD-08CF-124D-8AF4-33E4837F6B77}" type="presParOf" srcId="{CF151BF9-5094-2249-9DBF-66F425BE253E}" destId="{1A3CBC12-8E56-3A40-A005-FB8FC4142CEB}" srcOrd="0" destOrd="0" presId="urn:microsoft.com/office/officeart/2005/8/layout/hierarchy1"/>
    <dgm:cxn modelId="{4AE8C39E-3692-2241-861E-905CA271D70A}" type="presParOf" srcId="{1A3CBC12-8E56-3A40-A005-FB8FC4142CEB}" destId="{A78F4421-3A7A-B745-B876-B66C9F39D90E}" srcOrd="0" destOrd="0" presId="urn:microsoft.com/office/officeart/2005/8/layout/hierarchy1"/>
    <dgm:cxn modelId="{21F8BCD5-7F86-174D-B844-77C5DF7B11E1}" type="presParOf" srcId="{A78F4421-3A7A-B745-B876-B66C9F39D90E}" destId="{3C09D013-66B3-EB4F-98CC-AD494BDE4F63}" srcOrd="0" destOrd="0" presId="urn:microsoft.com/office/officeart/2005/8/layout/hierarchy1"/>
    <dgm:cxn modelId="{2D5CDBFF-8898-1E46-AF8D-F8A6DF3FF76C}" type="presParOf" srcId="{A78F4421-3A7A-B745-B876-B66C9F39D90E}" destId="{D6B097C9-FF58-864E-A9BC-E240602D54B6}" srcOrd="1" destOrd="0" presId="urn:microsoft.com/office/officeart/2005/8/layout/hierarchy1"/>
    <dgm:cxn modelId="{08DBC328-CF3C-A24E-B1D9-4CA709E876A6}" type="presParOf" srcId="{1A3CBC12-8E56-3A40-A005-FB8FC4142CEB}" destId="{F914923C-C6AD-B949-B634-F74338F3F16C}" srcOrd="1" destOrd="0" presId="urn:microsoft.com/office/officeart/2005/8/layout/hierarchy1"/>
    <dgm:cxn modelId="{1D08FF6F-AEAA-2540-A57E-694B86296929}" type="presParOf" srcId="{F914923C-C6AD-B949-B634-F74338F3F16C}" destId="{CAF5491C-54E0-A545-8058-40196BD92FEF}" srcOrd="0" destOrd="0" presId="urn:microsoft.com/office/officeart/2005/8/layout/hierarchy1"/>
    <dgm:cxn modelId="{C9261FBB-F1C0-764A-BB96-2D1678B5347A}" type="presParOf" srcId="{F914923C-C6AD-B949-B634-F74338F3F16C}" destId="{542CEA5D-35FC-4145-9709-F3845342D805}" srcOrd="1" destOrd="0" presId="urn:microsoft.com/office/officeart/2005/8/layout/hierarchy1"/>
    <dgm:cxn modelId="{71B7E712-311F-0C44-816A-CAB585909D84}" type="presParOf" srcId="{542CEA5D-35FC-4145-9709-F3845342D805}" destId="{238C80AB-BE27-4041-B194-85B2D3E89CA3}" srcOrd="0" destOrd="0" presId="urn:microsoft.com/office/officeart/2005/8/layout/hierarchy1"/>
    <dgm:cxn modelId="{DB249ABA-7D34-E740-B980-D5298F017AC1}" type="presParOf" srcId="{238C80AB-BE27-4041-B194-85B2D3E89CA3}" destId="{72D28754-2156-9C42-B3BD-796012BC9804}" srcOrd="0" destOrd="0" presId="urn:microsoft.com/office/officeart/2005/8/layout/hierarchy1"/>
    <dgm:cxn modelId="{94A8222B-DE98-4A43-922D-1B500399CCAE}" type="presParOf" srcId="{238C80AB-BE27-4041-B194-85B2D3E89CA3}" destId="{6FA21155-8868-2446-B8F2-3F0FED7BDD66}" srcOrd="1" destOrd="0" presId="urn:microsoft.com/office/officeart/2005/8/layout/hierarchy1"/>
    <dgm:cxn modelId="{74CA6B3B-B52E-B94F-BC29-B980EA131573}" type="presParOf" srcId="{542CEA5D-35FC-4145-9709-F3845342D805}" destId="{09B6E54D-C062-324C-B10F-CEB6C0C70DEF}" srcOrd="1" destOrd="0" presId="urn:microsoft.com/office/officeart/2005/8/layout/hierarchy1"/>
    <dgm:cxn modelId="{D79FA4E6-8532-6C4F-BA49-993F3C9FF7CF}" type="presParOf" srcId="{09B6E54D-C062-324C-B10F-CEB6C0C70DEF}" destId="{0574F759-C20A-1E41-B835-B6680D10B10C}" srcOrd="0" destOrd="0" presId="urn:microsoft.com/office/officeart/2005/8/layout/hierarchy1"/>
    <dgm:cxn modelId="{F64CF9A0-371F-9341-B530-A13783ECDFAA}" type="presParOf" srcId="{09B6E54D-C062-324C-B10F-CEB6C0C70DEF}" destId="{F333757D-0C3C-2541-9163-B8251466C5BA}" srcOrd="1" destOrd="0" presId="urn:microsoft.com/office/officeart/2005/8/layout/hierarchy1"/>
    <dgm:cxn modelId="{CDE5C77A-7746-9442-901B-3031EEDF876F}" type="presParOf" srcId="{F333757D-0C3C-2541-9163-B8251466C5BA}" destId="{51534F31-ACC4-8643-AC08-7C8C351FFA05}" srcOrd="0" destOrd="0" presId="urn:microsoft.com/office/officeart/2005/8/layout/hierarchy1"/>
    <dgm:cxn modelId="{9702E05E-C448-9C4A-AE21-ECD0662F9684}" type="presParOf" srcId="{51534F31-ACC4-8643-AC08-7C8C351FFA05}" destId="{FBED95F7-6A42-F54A-9C1A-45051932E48E}" srcOrd="0" destOrd="0" presId="urn:microsoft.com/office/officeart/2005/8/layout/hierarchy1"/>
    <dgm:cxn modelId="{1C69DAB0-865D-0243-B1C2-23185C68DFD6}" type="presParOf" srcId="{51534F31-ACC4-8643-AC08-7C8C351FFA05}" destId="{699F3C91-EFC8-C848-AC92-6DACB866C171}" srcOrd="1" destOrd="0" presId="urn:microsoft.com/office/officeart/2005/8/layout/hierarchy1"/>
    <dgm:cxn modelId="{088E08D2-A69A-6941-9BA8-51D13D37C44E}" type="presParOf" srcId="{F333757D-0C3C-2541-9163-B8251466C5BA}" destId="{945D008A-2641-7540-BEC0-4E5D985D8C5B}" srcOrd="1" destOrd="0" presId="urn:microsoft.com/office/officeart/2005/8/layout/hierarchy1"/>
    <dgm:cxn modelId="{4EF16181-EE66-0346-9445-51068FDC068D}" type="presParOf" srcId="{09B6E54D-C062-324C-B10F-CEB6C0C70DEF}" destId="{10B1444C-3621-C14D-A4E9-B9285C4005D1}" srcOrd="2" destOrd="0" presId="urn:microsoft.com/office/officeart/2005/8/layout/hierarchy1"/>
    <dgm:cxn modelId="{96F81BA8-5198-1647-BA67-442267DAEE8C}" type="presParOf" srcId="{09B6E54D-C062-324C-B10F-CEB6C0C70DEF}" destId="{95C0F842-1130-A448-A381-3ABADBCC11B2}" srcOrd="3" destOrd="0" presId="urn:microsoft.com/office/officeart/2005/8/layout/hierarchy1"/>
    <dgm:cxn modelId="{67E3FB4E-B8A3-5F4B-961B-27ACCD0B90CA}" type="presParOf" srcId="{95C0F842-1130-A448-A381-3ABADBCC11B2}" destId="{F4AE9445-D2A7-0A41-BC7A-43901C940365}" srcOrd="0" destOrd="0" presId="urn:microsoft.com/office/officeart/2005/8/layout/hierarchy1"/>
    <dgm:cxn modelId="{D2E25D8A-34ED-8C4F-93CB-C9B062835939}" type="presParOf" srcId="{F4AE9445-D2A7-0A41-BC7A-43901C940365}" destId="{1B5AB21B-CEF2-4046-98D2-349112BC396A}" srcOrd="0" destOrd="0" presId="urn:microsoft.com/office/officeart/2005/8/layout/hierarchy1"/>
    <dgm:cxn modelId="{FFE2ED25-9D61-E649-9999-9FD86E54C546}" type="presParOf" srcId="{F4AE9445-D2A7-0A41-BC7A-43901C940365}" destId="{7DA94C64-BDEA-674C-9EA4-268C376F455A}" srcOrd="1" destOrd="0" presId="urn:microsoft.com/office/officeart/2005/8/layout/hierarchy1"/>
    <dgm:cxn modelId="{1D1D074E-E1B0-544C-9772-34D0F65C69E7}" type="presParOf" srcId="{95C0F842-1130-A448-A381-3ABADBCC11B2}" destId="{9D434FE6-5791-1542-A159-573D1CB481AC}" srcOrd="1" destOrd="0" presId="urn:microsoft.com/office/officeart/2005/8/layout/hierarchy1"/>
    <dgm:cxn modelId="{0E2EDA90-18C8-FF40-9555-A535DE96A1C4}" type="presParOf" srcId="{F914923C-C6AD-B949-B634-F74338F3F16C}" destId="{9B386237-12D5-FE4E-887A-4EDF818B3632}" srcOrd="2" destOrd="0" presId="urn:microsoft.com/office/officeart/2005/8/layout/hierarchy1"/>
    <dgm:cxn modelId="{209FC295-28BE-414D-AD48-717FD53AE01C}" type="presParOf" srcId="{F914923C-C6AD-B949-B634-F74338F3F16C}" destId="{AC67F491-6A07-9248-B3DF-41A9707E4F73}" srcOrd="3" destOrd="0" presId="urn:microsoft.com/office/officeart/2005/8/layout/hierarchy1"/>
    <dgm:cxn modelId="{C2EEA352-5874-8845-9D92-92FA24FECF34}" type="presParOf" srcId="{AC67F491-6A07-9248-B3DF-41A9707E4F73}" destId="{11D6D62D-D86B-F543-9175-8DF706DE8DE1}" srcOrd="0" destOrd="0" presId="urn:microsoft.com/office/officeart/2005/8/layout/hierarchy1"/>
    <dgm:cxn modelId="{40912D0C-7DFE-B948-BD9F-85F0F0800C4B}" type="presParOf" srcId="{11D6D62D-D86B-F543-9175-8DF706DE8DE1}" destId="{8C1B61D7-F820-C04B-B822-BC1AE886603D}" srcOrd="0" destOrd="0" presId="urn:microsoft.com/office/officeart/2005/8/layout/hierarchy1"/>
    <dgm:cxn modelId="{97BD2E5C-51EB-DD4A-9230-4A640EA3832F}" type="presParOf" srcId="{11D6D62D-D86B-F543-9175-8DF706DE8DE1}" destId="{F72008C5-61DF-EF47-B9B3-EBE8F0450C47}" srcOrd="1" destOrd="0" presId="urn:microsoft.com/office/officeart/2005/8/layout/hierarchy1"/>
    <dgm:cxn modelId="{DCA7CE54-6350-DA43-BC53-6FCA89DE54F8}" type="presParOf" srcId="{AC67F491-6A07-9248-B3DF-41A9707E4F73}" destId="{62D11DF8-851C-4A45-99C8-5F5598F6F35F}" srcOrd="1" destOrd="0" presId="urn:microsoft.com/office/officeart/2005/8/layout/hierarchy1"/>
    <dgm:cxn modelId="{C25FA97A-4B14-8B4E-A16B-CA5FA3FCB6F0}" type="presParOf" srcId="{62D11DF8-851C-4A45-99C8-5F5598F6F35F}" destId="{749EA86D-0F6C-F344-B965-CAFAA4E6AF0B}" srcOrd="0" destOrd="0" presId="urn:microsoft.com/office/officeart/2005/8/layout/hierarchy1"/>
    <dgm:cxn modelId="{74ED8880-605C-0947-830E-5A4CC2149FB4}" type="presParOf" srcId="{62D11DF8-851C-4A45-99C8-5F5598F6F35F}" destId="{AE293494-451C-AF4D-A0B7-F97E4D28E556}" srcOrd="1" destOrd="0" presId="urn:microsoft.com/office/officeart/2005/8/layout/hierarchy1"/>
    <dgm:cxn modelId="{771B1187-DD3A-3E4E-9BC6-0F6D79976E0C}" type="presParOf" srcId="{AE293494-451C-AF4D-A0B7-F97E4D28E556}" destId="{FCF7446A-AD0B-B040-9CAA-7751C5EB70EF}" srcOrd="0" destOrd="0" presId="urn:microsoft.com/office/officeart/2005/8/layout/hierarchy1"/>
    <dgm:cxn modelId="{C04A0902-CD93-1747-9706-B52A10C397BB}" type="presParOf" srcId="{FCF7446A-AD0B-B040-9CAA-7751C5EB70EF}" destId="{7F119052-AFD4-514C-8E9B-B013B8581B03}" srcOrd="0" destOrd="0" presId="urn:microsoft.com/office/officeart/2005/8/layout/hierarchy1"/>
    <dgm:cxn modelId="{7C64D588-DC6D-274F-AFA1-51683DBAED5C}" type="presParOf" srcId="{FCF7446A-AD0B-B040-9CAA-7751C5EB70EF}" destId="{D7011603-7937-4948-AEB1-B165E46242C4}" srcOrd="1" destOrd="0" presId="urn:microsoft.com/office/officeart/2005/8/layout/hierarchy1"/>
    <dgm:cxn modelId="{1FF79C24-C261-4E44-BD3E-FE86A3784F7C}" type="presParOf" srcId="{AE293494-451C-AF4D-A0B7-F97E4D28E556}" destId="{29F293C8-2809-D846-AFD5-0E785EA9FCBC}" srcOrd="1" destOrd="0" presId="urn:microsoft.com/office/officeart/2005/8/layout/hierarchy1"/>
    <dgm:cxn modelId="{DF4C6DED-524C-9545-B356-2DB82DE3514F}" type="presParOf" srcId="{62D11DF8-851C-4A45-99C8-5F5598F6F35F}" destId="{B06ABB63-A198-7647-9745-656034D4998D}" srcOrd="2" destOrd="0" presId="urn:microsoft.com/office/officeart/2005/8/layout/hierarchy1"/>
    <dgm:cxn modelId="{43074AFA-A387-9E42-AC69-2DCB8BCB6EE3}" type="presParOf" srcId="{62D11DF8-851C-4A45-99C8-5F5598F6F35F}" destId="{4FFFE981-8D5C-9E48-87F4-E357F8BAC94F}" srcOrd="3" destOrd="0" presId="urn:microsoft.com/office/officeart/2005/8/layout/hierarchy1"/>
    <dgm:cxn modelId="{32530F36-ECB8-F94C-8E40-D89C64C13673}" type="presParOf" srcId="{4FFFE981-8D5C-9E48-87F4-E357F8BAC94F}" destId="{20459143-2A07-3D45-9CBD-1A81D5A84882}" srcOrd="0" destOrd="0" presId="urn:microsoft.com/office/officeart/2005/8/layout/hierarchy1"/>
    <dgm:cxn modelId="{D35B14A3-03A7-EF4C-A627-C462A36A2CD0}" type="presParOf" srcId="{20459143-2A07-3D45-9CBD-1A81D5A84882}" destId="{E2F422E1-6321-EA49-BF4F-F61BE7B5B496}" srcOrd="0" destOrd="0" presId="urn:microsoft.com/office/officeart/2005/8/layout/hierarchy1"/>
    <dgm:cxn modelId="{4C5ECF85-E597-A644-AC0C-EA4AEC56FDAD}" type="presParOf" srcId="{20459143-2A07-3D45-9CBD-1A81D5A84882}" destId="{C078C1A3-300F-924C-BAAF-0F252A9383B1}" srcOrd="1" destOrd="0" presId="urn:microsoft.com/office/officeart/2005/8/layout/hierarchy1"/>
    <dgm:cxn modelId="{858B60C5-8B66-8D44-A575-A3D92F51DAF6}" type="presParOf" srcId="{4FFFE981-8D5C-9E48-87F4-E357F8BAC94F}" destId="{F005E22C-F4B9-EE40-B4FB-B141A86DB15B}" srcOrd="1" destOrd="0" presId="urn:microsoft.com/office/officeart/2005/8/layout/hierarchy1"/>
    <dgm:cxn modelId="{92B0C305-7704-7147-BCD3-9076717349E2}" type="presParOf" srcId="{62D11DF8-851C-4A45-99C8-5F5598F6F35F}" destId="{637EDE3E-EE1E-0C42-906A-1DEFC40B7292}" srcOrd="4" destOrd="0" presId="urn:microsoft.com/office/officeart/2005/8/layout/hierarchy1"/>
    <dgm:cxn modelId="{15B97AF5-4823-FA43-8AA1-C8F813A01917}" type="presParOf" srcId="{62D11DF8-851C-4A45-99C8-5F5598F6F35F}" destId="{810E16BD-FD8C-FB49-8EC9-16BE750EEF20}" srcOrd="5" destOrd="0" presId="urn:microsoft.com/office/officeart/2005/8/layout/hierarchy1"/>
    <dgm:cxn modelId="{85719880-3CBF-F948-A84F-EC73738F7E73}" type="presParOf" srcId="{810E16BD-FD8C-FB49-8EC9-16BE750EEF20}" destId="{6B565323-ED5A-A241-ACF9-7CB6B94ABEEE}" srcOrd="0" destOrd="0" presId="urn:microsoft.com/office/officeart/2005/8/layout/hierarchy1"/>
    <dgm:cxn modelId="{F8017230-5A1B-434B-BECA-5F40FC65B0D9}" type="presParOf" srcId="{6B565323-ED5A-A241-ACF9-7CB6B94ABEEE}" destId="{624F15BE-7952-284C-B911-6D56504E7F8E}" srcOrd="0" destOrd="0" presId="urn:microsoft.com/office/officeart/2005/8/layout/hierarchy1"/>
    <dgm:cxn modelId="{A14A269F-113E-E94D-91B1-A37234ABA5F1}" type="presParOf" srcId="{6B565323-ED5A-A241-ACF9-7CB6B94ABEEE}" destId="{8F54F341-F37D-4748-AE17-873B8D4B16BF}" srcOrd="1" destOrd="0" presId="urn:microsoft.com/office/officeart/2005/8/layout/hierarchy1"/>
    <dgm:cxn modelId="{03FE5DAA-A950-D440-BCD4-5CBEA89D9930}" type="presParOf" srcId="{810E16BD-FD8C-FB49-8EC9-16BE750EEF20}" destId="{93E7FD6B-C3BB-2F4C-A64E-AD790DB8A8E4}" srcOrd="1" destOrd="0" presId="urn:microsoft.com/office/officeart/2005/8/layout/hierarchy1"/>
    <dgm:cxn modelId="{2C6CB92D-9A53-8D43-8BE1-1EB74C5A1608}" type="presParOf" srcId="{F914923C-C6AD-B949-B634-F74338F3F16C}" destId="{BB96CA54-455A-5E42-AE23-7499CA8C0583}" srcOrd="4" destOrd="0" presId="urn:microsoft.com/office/officeart/2005/8/layout/hierarchy1"/>
    <dgm:cxn modelId="{01DA026E-74B5-8E42-9FA5-4FEE07BB07D1}" type="presParOf" srcId="{F914923C-C6AD-B949-B634-F74338F3F16C}" destId="{CF31772F-332C-B64E-87A5-F633CEDF8372}" srcOrd="5" destOrd="0" presId="urn:microsoft.com/office/officeart/2005/8/layout/hierarchy1"/>
    <dgm:cxn modelId="{2A9F117D-9727-E842-A1A3-761E7F9D92F9}" type="presParOf" srcId="{CF31772F-332C-B64E-87A5-F633CEDF8372}" destId="{643A5DCB-01B8-A442-9498-5ABEF1AC90C4}" srcOrd="0" destOrd="0" presId="urn:microsoft.com/office/officeart/2005/8/layout/hierarchy1"/>
    <dgm:cxn modelId="{9E38DA9B-E62E-C344-B1B3-4BDDBF695870}" type="presParOf" srcId="{643A5DCB-01B8-A442-9498-5ABEF1AC90C4}" destId="{DD62D42A-8945-6C4F-AA6D-3DD93EA6E0C2}" srcOrd="0" destOrd="0" presId="urn:microsoft.com/office/officeart/2005/8/layout/hierarchy1"/>
    <dgm:cxn modelId="{A9AF86A2-9250-7348-8952-B35DAE0AC644}" type="presParOf" srcId="{643A5DCB-01B8-A442-9498-5ABEF1AC90C4}" destId="{7043C068-0F7A-6246-BAE3-77665C7F9BF6}" srcOrd="1" destOrd="0" presId="urn:microsoft.com/office/officeart/2005/8/layout/hierarchy1"/>
    <dgm:cxn modelId="{BEC9965C-FCDC-5D4D-8FB2-E71EE50437BB}" type="presParOf" srcId="{CF31772F-332C-B64E-87A5-F633CEDF8372}" destId="{DD725F2F-8D88-EA43-A652-13E7C1CFCAB2}" srcOrd="1" destOrd="0" presId="urn:microsoft.com/office/officeart/2005/8/layout/hierarchy1"/>
    <dgm:cxn modelId="{B0C93E06-038E-2F42-ADD1-9C62B72A5C13}" type="presParOf" srcId="{DD725F2F-8D88-EA43-A652-13E7C1CFCAB2}" destId="{D07FA33A-4C50-3E4A-A097-F70A1CAAF2E5}" srcOrd="0" destOrd="0" presId="urn:microsoft.com/office/officeart/2005/8/layout/hierarchy1"/>
    <dgm:cxn modelId="{E0F226DA-4EDE-E748-A3DE-BC3FD71318C2}" type="presParOf" srcId="{DD725F2F-8D88-EA43-A652-13E7C1CFCAB2}" destId="{212ADFDE-D3CB-2B45-A953-3A396D74F6F0}" srcOrd="1" destOrd="0" presId="urn:microsoft.com/office/officeart/2005/8/layout/hierarchy1"/>
    <dgm:cxn modelId="{8C7FED3D-93DF-DD42-9626-A29058131D97}" type="presParOf" srcId="{212ADFDE-D3CB-2B45-A953-3A396D74F6F0}" destId="{0597E6B2-3B34-0349-8FAE-E0FAD81FD7A9}" srcOrd="0" destOrd="0" presId="urn:microsoft.com/office/officeart/2005/8/layout/hierarchy1"/>
    <dgm:cxn modelId="{89F8B466-7CE1-D843-84B4-7961D29E8777}" type="presParOf" srcId="{0597E6B2-3B34-0349-8FAE-E0FAD81FD7A9}" destId="{FD0CE32E-D07A-A04A-A95A-E155EFE8568D}" srcOrd="0" destOrd="0" presId="urn:microsoft.com/office/officeart/2005/8/layout/hierarchy1"/>
    <dgm:cxn modelId="{DDD60F1D-DBC4-F04F-9A61-932FB142F6F4}" type="presParOf" srcId="{0597E6B2-3B34-0349-8FAE-E0FAD81FD7A9}" destId="{1D449847-F2FD-4642-A240-18809BFCD537}" srcOrd="1" destOrd="0" presId="urn:microsoft.com/office/officeart/2005/8/layout/hierarchy1"/>
    <dgm:cxn modelId="{C2860EED-DF32-774F-94F4-96BEB975283A}" type="presParOf" srcId="{212ADFDE-D3CB-2B45-A953-3A396D74F6F0}" destId="{07095D27-8169-0249-95C7-ED34F8FEE935}" srcOrd="1" destOrd="0" presId="urn:microsoft.com/office/officeart/2005/8/layout/hierarchy1"/>
    <dgm:cxn modelId="{DD502557-5125-E348-B9EB-722828A550D9}" type="presParOf" srcId="{DD725F2F-8D88-EA43-A652-13E7C1CFCAB2}" destId="{26A01AB5-F377-704D-84BC-7EA767708632}" srcOrd="2" destOrd="0" presId="urn:microsoft.com/office/officeart/2005/8/layout/hierarchy1"/>
    <dgm:cxn modelId="{20F1EB96-F8E8-494E-90C5-776F90BA1294}" type="presParOf" srcId="{DD725F2F-8D88-EA43-A652-13E7C1CFCAB2}" destId="{0650A610-AFC4-924E-B347-44121204D353}" srcOrd="3" destOrd="0" presId="urn:microsoft.com/office/officeart/2005/8/layout/hierarchy1"/>
    <dgm:cxn modelId="{D3193C3E-2662-AB43-BFC2-644C885610D4}" type="presParOf" srcId="{0650A610-AFC4-924E-B347-44121204D353}" destId="{182C3AE1-89DD-1842-B886-36B7AF2D1F7A}" srcOrd="0" destOrd="0" presId="urn:microsoft.com/office/officeart/2005/8/layout/hierarchy1"/>
    <dgm:cxn modelId="{F0D96C61-C683-2149-8D02-B76D14793281}" type="presParOf" srcId="{182C3AE1-89DD-1842-B886-36B7AF2D1F7A}" destId="{834D9189-E434-4641-A256-A95C05783BE9}" srcOrd="0" destOrd="0" presId="urn:microsoft.com/office/officeart/2005/8/layout/hierarchy1"/>
    <dgm:cxn modelId="{A077390D-FA42-284D-B992-0A06237F202E}" type="presParOf" srcId="{182C3AE1-89DD-1842-B886-36B7AF2D1F7A}" destId="{941FD342-0E8A-E745-81A6-AEE687BD3E01}" srcOrd="1" destOrd="0" presId="urn:microsoft.com/office/officeart/2005/8/layout/hierarchy1"/>
    <dgm:cxn modelId="{EB76EDBF-A90D-1F48-AF09-7B6660B4BB1D}" type="presParOf" srcId="{0650A610-AFC4-924E-B347-44121204D353}" destId="{977434E9-940B-CE4D-863E-3BCD303EB897}" srcOrd="1" destOrd="0" presId="urn:microsoft.com/office/officeart/2005/8/layout/hierarchy1"/>
    <dgm:cxn modelId="{0352A836-D0C3-C14E-BF3E-3B3C9F58FA8F}" type="presParOf" srcId="{DD725F2F-8D88-EA43-A652-13E7C1CFCAB2}" destId="{847EED0B-64D0-7748-9C07-77E69412D15B}" srcOrd="4" destOrd="0" presId="urn:microsoft.com/office/officeart/2005/8/layout/hierarchy1"/>
    <dgm:cxn modelId="{D65A8E03-AF67-CB44-92A5-9D5088F001E4}" type="presParOf" srcId="{DD725F2F-8D88-EA43-A652-13E7C1CFCAB2}" destId="{F157377C-7C9E-4046-8690-D99BE0062696}" srcOrd="5" destOrd="0" presId="urn:microsoft.com/office/officeart/2005/8/layout/hierarchy1"/>
    <dgm:cxn modelId="{E350F8CF-DC4F-1E4C-8F00-A0D732805B41}" type="presParOf" srcId="{F157377C-7C9E-4046-8690-D99BE0062696}" destId="{822716D8-3DB6-8243-BFBE-B19CDA28D715}" srcOrd="0" destOrd="0" presId="urn:microsoft.com/office/officeart/2005/8/layout/hierarchy1"/>
    <dgm:cxn modelId="{8DF15AC7-4E6C-6447-91C9-6C7215ED53FE}" type="presParOf" srcId="{822716D8-3DB6-8243-BFBE-B19CDA28D715}" destId="{BFF40EE6-EDF5-C344-A82A-05A10CC1AD0E}" srcOrd="0" destOrd="0" presId="urn:microsoft.com/office/officeart/2005/8/layout/hierarchy1"/>
    <dgm:cxn modelId="{6B247C4E-064E-AA4B-9EED-AEE2867A984C}" type="presParOf" srcId="{822716D8-3DB6-8243-BFBE-B19CDA28D715}" destId="{2DD7ED37-70A3-E744-A1A4-4A7D33FB8B56}" srcOrd="1" destOrd="0" presId="urn:microsoft.com/office/officeart/2005/8/layout/hierarchy1"/>
    <dgm:cxn modelId="{1E591118-4666-7745-86DC-4295B2E4C36B}" type="presParOf" srcId="{F157377C-7C9E-4046-8690-D99BE0062696}" destId="{5C8B27F2-C1A3-DE48-A3D7-AFAA73132CF3}" srcOrd="1" destOrd="0" presId="urn:microsoft.com/office/officeart/2005/8/layout/hierarchy1"/>
    <dgm:cxn modelId="{BCED0BAF-E3D0-144D-B846-3BEF698A2C7C}" type="presParOf" srcId="{F914923C-C6AD-B949-B634-F74338F3F16C}" destId="{72F98CCB-59D2-5643-84C6-4922EC2DF2E0}" srcOrd="6" destOrd="0" presId="urn:microsoft.com/office/officeart/2005/8/layout/hierarchy1"/>
    <dgm:cxn modelId="{5245A7E6-7A30-B24C-BC36-018CB462AA04}" type="presParOf" srcId="{F914923C-C6AD-B949-B634-F74338F3F16C}" destId="{0DDF0ADA-252E-6C41-9C77-E7F1B2311B73}" srcOrd="7" destOrd="0" presId="urn:microsoft.com/office/officeart/2005/8/layout/hierarchy1"/>
    <dgm:cxn modelId="{EEBBD898-81B6-AF40-AAB1-2F8E7ED15E72}" type="presParOf" srcId="{0DDF0ADA-252E-6C41-9C77-E7F1B2311B73}" destId="{E72861CB-6908-6B46-8BAB-C26FAF167CE9}" srcOrd="0" destOrd="0" presId="urn:microsoft.com/office/officeart/2005/8/layout/hierarchy1"/>
    <dgm:cxn modelId="{886B49D1-4BF6-234D-990F-23BFF05D5E6E}" type="presParOf" srcId="{E72861CB-6908-6B46-8BAB-C26FAF167CE9}" destId="{E44C02B1-E109-B44F-B105-79FC8673A6CE}" srcOrd="0" destOrd="0" presId="urn:microsoft.com/office/officeart/2005/8/layout/hierarchy1"/>
    <dgm:cxn modelId="{645C9B6B-AEE8-8C4E-AB72-10805BE20320}" type="presParOf" srcId="{E72861CB-6908-6B46-8BAB-C26FAF167CE9}" destId="{40272E58-99FB-BF43-9D70-613621509FC2}" srcOrd="1" destOrd="0" presId="urn:microsoft.com/office/officeart/2005/8/layout/hierarchy1"/>
    <dgm:cxn modelId="{AF93CB1A-BC6B-594E-B553-B4D506B75ACE}" type="presParOf" srcId="{0DDF0ADA-252E-6C41-9C77-E7F1B2311B73}" destId="{046572AE-EA1B-D24B-9A1E-789E97EA06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01F933-30B8-3548-8823-5F63FCA6E981}" type="doc">
      <dgm:prSet loTypeId="urn:microsoft.com/office/officeart/2005/8/layout/gear1" loCatId="" qsTypeId="urn:microsoft.com/office/officeart/2005/8/quickstyle/simple4" qsCatId="simple" csTypeId="urn:microsoft.com/office/officeart/2005/8/colors/accent3_2" csCatId="accent3" phldr="1"/>
      <dgm:spPr/>
    </dgm:pt>
    <dgm:pt modelId="{BF0DB869-8829-6649-A49D-3DEEC968D5E0}">
      <dgm:prSet phldrT="[文本]"/>
      <dgm:spPr/>
      <dgm:t>
        <a:bodyPr/>
        <a:lstStyle/>
        <a:p>
          <a:endParaRPr lang="zh-CN" altLang="en-US" dirty="0"/>
        </a:p>
      </dgm:t>
    </dgm:pt>
    <dgm:pt modelId="{52ECA1ED-93A2-B743-8B88-A5E4A3476182}" type="parTrans" cxnId="{272E9FAB-AAC4-EE4E-964B-894B7E9CC3C1}">
      <dgm:prSet/>
      <dgm:spPr/>
      <dgm:t>
        <a:bodyPr/>
        <a:lstStyle/>
        <a:p>
          <a:endParaRPr lang="zh-CN" altLang="en-US"/>
        </a:p>
      </dgm:t>
    </dgm:pt>
    <dgm:pt modelId="{054E5ADD-35DA-3541-8DBC-AF9DB8A965D5}" type="sibTrans" cxnId="{272E9FAB-AAC4-EE4E-964B-894B7E9CC3C1}">
      <dgm:prSet/>
      <dgm:spPr/>
      <dgm:t>
        <a:bodyPr/>
        <a:lstStyle/>
        <a:p>
          <a:endParaRPr lang="zh-CN" altLang="en-US"/>
        </a:p>
      </dgm:t>
    </dgm:pt>
    <dgm:pt modelId="{0A71892C-B786-534E-BB31-EEB15AB2FB5D}">
      <dgm:prSet phldrT="[文本]" phldr="1"/>
      <dgm:spPr/>
      <dgm:t>
        <a:bodyPr/>
        <a:lstStyle/>
        <a:p>
          <a:endParaRPr lang="zh-CN" altLang="en-US" dirty="0"/>
        </a:p>
      </dgm:t>
    </dgm:pt>
    <dgm:pt modelId="{A8902775-B945-1E46-B5E9-C523A0963FFC}" type="parTrans" cxnId="{11C37045-0B44-6749-9921-94660E311895}">
      <dgm:prSet/>
      <dgm:spPr/>
      <dgm:t>
        <a:bodyPr/>
        <a:lstStyle/>
        <a:p>
          <a:endParaRPr lang="zh-CN" altLang="en-US"/>
        </a:p>
      </dgm:t>
    </dgm:pt>
    <dgm:pt modelId="{2EB1E90E-B0CB-5E4E-BA89-E2FC3CF99226}" type="sibTrans" cxnId="{11C37045-0B44-6749-9921-94660E311895}">
      <dgm:prSet/>
      <dgm:spPr/>
      <dgm:t>
        <a:bodyPr/>
        <a:lstStyle/>
        <a:p>
          <a:endParaRPr lang="zh-CN" altLang="en-US"/>
        </a:p>
      </dgm:t>
    </dgm:pt>
    <dgm:pt modelId="{FE678833-1A10-F642-AF93-AF07EB87D46A}">
      <dgm:prSet phldrT="[文本]" phldr="1"/>
      <dgm:spPr/>
      <dgm:t>
        <a:bodyPr/>
        <a:lstStyle/>
        <a:p>
          <a:endParaRPr lang="zh-CN" altLang="en-US" dirty="0"/>
        </a:p>
      </dgm:t>
    </dgm:pt>
    <dgm:pt modelId="{80DCAD96-B11A-C545-9EF3-B91CC8943A69}" type="parTrans" cxnId="{344DBCCF-1C15-3C4F-859F-6B45D9E289C2}">
      <dgm:prSet/>
      <dgm:spPr/>
      <dgm:t>
        <a:bodyPr/>
        <a:lstStyle/>
        <a:p>
          <a:endParaRPr lang="zh-CN" altLang="en-US"/>
        </a:p>
      </dgm:t>
    </dgm:pt>
    <dgm:pt modelId="{71C90BDB-2A70-5043-BC16-6953AD32364A}" type="sibTrans" cxnId="{344DBCCF-1C15-3C4F-859F-6B45D9E289C2}">
      <dgm:prSet/>
      <dgm:spPr/>
      <dgm:t>
        <a:bodyPr/>
        <a:lstStyle/>
        <a:p>
          <a:endParaRPr lang="zh-CN" altLang="en-US"/>
        </a:p>
      </dgm:t>
    </dgm:pt>
    <dgm:pt modelId="{787AD3A5-8327-3945-87D4-CD264EF9CCBD}" type="pres">
      <dgm:prSet presAssocID="{8701F933-30B8-3548-8823-5F63FCA6E98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CA36A22-CE75-B543-A0A2-4FCCEDCB8825}" type="pres">
      <dgm:prSet presAssocID="{BF0DB869-8829-6649-A49D-3DEEC968D5E0}" presName="gear1" presStyleLbl="node1" presStyleIdx="0" presStyleCnt="3">
        <dgm:presLayoutVars>
          <dgm:chMax val="1"/>
          <dgm:bulletEnabled val="1"/>
        </dgm:presLayoutVars>
      </dgm:prSet>
      <dgm:spPr/>
    </dgm:pt>
    <dgm:pt modelId="{16B52721-3584-5A4E-81FA-74211925A0D0}" type="pres">
      <dgm:prSet presAssocID="{BF0DB869-8829-6649-A49D-3DEEC968D5E0}" presName="gear1srcNode" presStyleLbl="node1" presStyleIdx="0" presStyleCnt="3"/>
      <dgm:spPr/>
    </dgm:pt>
    <dgm:pt modelId="{6B918C9D-2DF5-D241-8993-BF7FC1794C89}" type="pres">
      <dgm:prSet presAssocID="{BF0DB869-8829-6649-A49D-3DEEC968D5E0}" presName="gear1dstNode" presStyleLbl="node1" presStyleIdx="0" presStyleCnt="3"/>
      <dgm:spPr/>
    </dgm:pt>
    <dgm:pt modelId="{7F4DAA85-E577-B244-BD0B-FBC09449A250}" type="pres">
      <dgm:prSet presAssocID="{0A71892C-B786-534E-BB31-EEB15AB2FB5D}" presName="gear2" presStyleLbl="node1" presStyleIdx="1" presStyleCnt="3">
        <dgm:presLayoutVars>
          <dgm:chMax val="1"/>
          <dgm:bulletEnabled val="1"/>
        </dgm:presLayoutVars>
      </dgm:prSet>
      <dgm:spPr/>
    </dgm:pt>
    <dgm:pt modelId="{63DC9DF7-231A-C043-9156-EBE579C0CBEE}" type="pres">
      <dgm:prSet presAssocID="{0A71892C-B786-534E-BB31-EEB15AB2FB5D}" presName="gear2srcNode" presStyleLbl="node1" presStyleIdx="1" presStyleCnt="3"/>
      <dgm:spPr/>
    </dgm:pt>
    <dgm:pt modelId="{C108B0BB-BE59-AC40-930D-17B7B3F9C086}" type="pres">
      <dgm:prSet presAssocID="{0A71892C-B786-534E-BB31-EEB15AB2FB5D}" presName="gear2dstNode" presStyleLbl="node1" presStyleIdx="1" presStyleCnt="3"/>
      <dgm:spPr/>
    </dgm:pt>
    <dgm:pt modelId="{5FDBAD65-186E-CD49-BB6D-3D51CDFA84E5}" type="pres">
      <dgm:prSet presAssocID="{FE678833-1A10-F642-AF93-AF07EB87D46A}" presName="gear3" presStyleLbl="node1" presStyleIdx="2" presStyleCnt="3"/>
      <dgm:spPr/>
    </dgm:pt>
    <dgm:pt modelId="{543D72BB-213E-2B42-B69C-1910B205D66F}" type="pres">
      <dgm:prSet presAssocID="{FE678833-1A10-F642-AF93-AF07EB87D46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D8DF9D5-584F-7348-80DF-8554256BE3F3}" type="pres">
      <dgm:prSet presAssocID="{FE678833-1A10-F642-AF93-AF07EB87D46A}" presName="gear3srcNode" presStyleLbl="node1" presStyleIdx="2" presStyleCnt="3"/>
      <dgm:spPr/>
    </dgm:pt>
    <dgm:pt modelId="{C8D0D02D-721F-1C4F-9FE1-D7E77270934F}" type="pres">
      <dgm:prSet presAssocID="{FE678833-1A10-F642-AF93-AF07EB87D46A}" presName="gear3dstNode" presStyleLbl="node1" presStyleIdx="2" presStyleCnt="3"/>
      <dgm:spPr/>
    </dgm:pt>
    <dgm:pt modelId="{55FDC430-7BC4-6E43-A925-5D249E6E6C54}" type="pres">
      <dgm:prSet presAssocID="{054E5ADD-35DA-3541-8DBC-AF9DB8A965D5}" presName="connector1" presStyleLbl="sibTrans2D1" presStyleIdx="0" presStyleCnt="3"/>
      <dgm:spPr/>
    </dgm:pt>
    <dgm:pt modelId="{684CCF7C-15C8-C04A-A103-C68602782946}" type="pres">
      <dgm:prSet presAssocID="{2EB1E90E-B0CB-5E4E-BA89-E2FC3CF99226}" presName="connector2" presStyleLbl="sibTrans2D1" presStyleIdx="1" presStyleCnt="3"/>
      <dgm:spPr/>
    </dgm:pt>
    <dgm:pt modelId="{A503FBC3-5201-2741-918B-C8BF091FFC42}" type="pres">
      <dgm:prSet presAssocID="{71C90BDB-2A70-5043-BC16-6953AD32364A}" presName="connector3" presStyleLbl="sibTrans2D1" presStyleIdx="2" presStyleCnt="3"/>
      <dgm:spPr/>
    </dgm:pt>
  </dgm:ptLst>
  <dgm:cxnLst>
    <dgm:cxn modelId="{1732F6BB-DF3A-EF40-94FA-E38E4E62B3BE}" type="presOf" srcId="{2EB1E90E-B0CB-5E4E-BA89-E2FC3CF99226}" destId="{684CCF7C-15C8-C04A-A103-C68602782946}" srcOrd="0" destOrd="0" presId="urn:microsoft.com/office/officeart/2005/8/layout/gear1"/>
    <dgm:cxn modelId="{913B2BCE-328C-7048-9B97-9BC1A654D01B}" type="presOf" srcId="{054E5ADD-35DA-3541-8DBC-AF9DB8A965D5}" destId="{55FDC430-7BC4-6E43-A925-5D249E6E6C54}" srcOrd="0" destOrd="0" presId="urn:microsoft.com/office/officeart/2005/8/layout/gear1"/>
    <dgm:cxn modelId="{9507309C-EF98-8C4E-BDBF-1903F510EE10}" type="presOf" srcId="{FE678833-1A10-F642-AF93-AF07EB87D46A}" destId="{5FDBAD65-186E-CD49-BB6D-3D51CDFA84E5}" srcOrd="0" destOrd="0" presId="urn:microsoft.com/office/officeart/2005/8/layout/gear1"/>
    <dgm:cxn modelId="{B2BE6DA6-45BD-8D45-B62E-32F71BB96AC9}" type="presOf" srcId="{FE678833-1A10-F642-AF93-AF07EB87D46A}" destId="{C8D0D02D-721F-1C4F-9FE1-D7E77270934F}" srcOrd="3" destOrd="0" presId="urn:microsoft.com/office/officeart/2005/8/layout/gear1"/>
    <dgm:cxn modelId="{11C37045-0B44-6749-9921-94660E311895}" srcId="{8701F933-30B8-3548-8823-5F63FCA6E981}" destId="{0A71892C-B786-534E-BB31-EEB15AB2FB5D}" srcOrd="1" destOrd="0" parTransId="{A8902775-B945-1E46-B5E9-C523A0963FFC}" sibTransId="{2EB1E90E-B0CB-5E4E-BA89-E2FC3CF99226}"/>
    <dgm:cxn modelId="{3C961821-A659-BB42-B081-69BD9DD885DD}" type="presOf" srcId="{0A71892C-B786-534E-BB31-EEB15AB2FB5D}" destId="{7F4DAA85-E577-B244-BD0B-FBC09449A250}" srcOrd="0" destOrd="0" presId="urn:microsoft.com/office/officeart/2005/8/layout/gear1"/>
    <dgm:cxn modelId="{3C5497CF-78FD-3E40-8CAC-0AABF2968FA5}" type="presOf" srcId="{8701F933-30B8-3548-8823-5F63FCA6E981}" destId="{787AD3A5-8327-3945-87D4-CD264EF9CCBD}" srcOrd="0" destOrd="0" presId="urn:microsoft.com/office/officeart/2005/8/layout/gear1"/>
    <dgm:cxn modelId="{344DBCCF-1C15-3C4F-859F-6B45D9E289C2}" srcId="{8701F933-30B8-3548-8823-5F63FCA6E981}" destId="{FE678833-1A10-F642-AF93-AF07EB87D46A}" srcOrd="2" destOrd="0" parTransId="{80DCAD96-B11A-C545-9EF3-B91CC8943A69}" sibTransId="{71C90BDB-2A70-5043-BC16-6953AD32364A}"/>
    <dgm:cxn modelId="{184C8F45-6F67-F247-B2FA-7D25D7CEC4A9}" type="presOf" srcId="{0A71892C-B786-534E-BB31-EEB15AB2FB5D}" destId="{C108B0BB-BE59-AC40-930D-17B7B3F9C086}" srcOrd="2" destOrd="0" presId="urn:microsoft.com/office/officeart/2005/8/layout/gear1"/>
    <dgm:cxn modelId="{272E9FAB-AAC4-EE4E-964B-894B7E9CC3C1}" srcId="{8701F933-30B8-3548-8823-5F63FCA6E981}" destId="{BF0DB869-8829-6649-A49D-3DEEC968D5E0}" srcOrd="0" destOrd="0" parTransId="{52ECA1ED-93A2-B743-8B88-A5E4A3476182}" sibTransId="{054E5ADD-35DA-3541-8DBC-AF9DB8A965D5}"/>
    <dgm:cxn modelId="{25B19D3C-115C-8C46-B3CA-65EFF3CD867D}" type="presOf" srcId="{FE678833-1A10-F642-AF93-AF07EB87D46A}" destId="{3D8DF9D5-584F-7348-80DF-8554256BE3F3}" srcOrd="2" destOrd="0" presId="urn:microsoft.com/office/officeart/2005/8/layout/gear1"/>
    <dgm:cxn modelId="{4A553A8B-E5D4-9E4E-9DF3-C53188A756B1}" type="presOf" srcId="{71C90BDB-2A70-5043-BC16-6953AD32364A}" destId="{A503FBC3-5201-2741-918B-C8BF091FFC42}" srcOrd="0" destOrd="0" presId="urn:microsoft.com/office/officeart/2005/8/layout/gear1"/>
    <dgm:cxn modelId="{FA460A09-0B8D-A041-B18D-7A05A6DF33A6}" type="presOf" srcId="{BF0DB869-8829-6649-A49D-3DEEC968D5E0}" destId="{16B52721-3584-5A4E-81FA-74211925A0D0}" srcOrd="1" destOrd="0" presId="urn:microsoft.com/office/officeart/2005/8/layout/gear1"/>
    <dgm:cxn modelId="{80F1B6CA-DCBF-CC4D-A0CF-EA207E540904}" type="presOf" srcId="{BF0DB869-8829-6649-A49D-3DEEC968D5E0}" destId="{0CA36A22-CE75-B543-A0A2-4FCCEDCB8825}" srcOrd="0" destOrd="0" presId="urn:microsoft.com/office/officeart/2005/8/layout/gear1"/>
    <dgm:cxn modelId="{3679F8B5-4E8B-C74F-AC40-CD3AA334CB6C}" type="presOf" srcId="{0A71892C-B786-534E-BB31-EEB15AB2FB5D}" destId="{63DC9DF7-231A-C043-9156-EBE579C0CBEE}" srcOrd="1" destOrd="0" presId="urn:microsoft.com/office/officeart/2005/8/layout/gear1"/>
    <dgm:cxn modelId="{1D9150ED-3DE3-3C45-97C0-F49B72F961D8}" type="presOf" srcId="{FE678833-1A10-F642-AF93-AF07EB87D46A}" destId="{543D72BB-213E-2B42-B69C-1910B205D66F}" srcOrd="1" destOrd="0" presId="urn:microsoft.com/office/officeart/2005/8/layout/gear1"/>
    <dgm:cxn modelId="{B7D33EB6-0D6F-7448-91B1-0390A09F0BB8}" type="presOf" srcId="{BF0DB869-8829-6649-A49D-3DEEC968D5E0}" destId="{6B918C9D-2DF5-D241-8993-BF7FC1794C89}" srcOrd="2" destOrd="0" presId="urn:microsoft.com/office/officeart/2005/8/layout/gear1"/>
    <dgm:cxn modelId="{DCCEE896-C6DD-064A-8A5A-4EF089C47980}" type="presParOf" srcId="{787AD3A5-8327-3945-87D4-CD264EF9CCBD}" destId="{0CA36A22-CE75-B543-A0A2-4FCCEDCB8825}" srcOrd="0" destOrd="0" presId="urn:microsoft.com/office/officeart/2005/8/layout/gear1"/>
    <dgm:cxn modelId="{5E250EF7-C3C5-7E43-A69B-C7974B9EC70E}" type="presParOf" srcId="{787AD3A5-8327-3945-87D4-CD264EF9CCBD}" destId="{16B52721-3584-5A4E-81FA-74211925A0D0}" srcOrd="1" destOrd="0" presId="urn:microsoft.com/office/officeart/2005/8/layout/gear1"/>
    <dgm:cxn modelId="{023149DC-3E9F-7C43-9530-9052138A4D7E}" type="presParOf" srcId="{787AD3A5-8327-3945-87D4-CD264EF9CCBD}" destId="{6B918C9D-2DF5-D241-8993-BF7FC1794C89}" srcOrd="2" destOrd="0" presId="urn:microsoft.com/office/officeart/2005/8/layout/gear1"/>
    <dgm:cxn modelId="{0294E5AC-F090-FB4B-8DB0-56A8D538C07D}" type="presParOf" srcId="{787AD3A5-8327-3945-87D4-CD264EF9CCBD}" destId="{7F4DAA85-E577-B244-BD0B-FBC09449A250}" srcOrd="3" destOrd="0" presId="urn:microsoft.com/office/officeart/2005/8/layout/gear1"/>
    <dgm:cxn modelId="{F1DC5508-4094-ED40-969D-0633ACE53009}" type="presParOf" srcId="{787AD3A5-8327-3945-87D4-CD264EF9CCBD}" destId="{63DC9DF7-231A-C043-9156-EBE579C0CBEE}" srcOrd="4" destOrd="0" presId="urn:microsoft.com/office/officeart/2005/8/layout/gear1"/>
    <dgm:cxn modelId="{7A43D030-1097-264A-9B0A-E4FBDED70EAF}" type="presParOf" srcId="{787AD3A5-8327-3945-87D4-CD264EF9CCBD}" destId="{C108B0BB-BE59-AC40-930D-17B7B3F9C086}" srcOrd="5" destOrd="0" presId="urn:microsoft.com/office/officeart/2005/8/layout/gear1"/>
    <dgm:cxn modelId="{B09C08EF-8E8F-2C42-A942-4862CA1B3558}" type="presParOf" srcId="{787AD3A5-8327-3945-87D4-CD264EF9CCBD}" destId="{5FDBAD65-186E-CD49-BB6D-3D51CDFA84E5}" srcOrd="6" destOrd="0" presId="urn:microsoft.com/office/officeart/2005/8/layout/gear1"/>
    <dgm:cxn modelId="{8C31F209-82E1-A248-ADA6-1F71FEA2F8C2}" type="presParOf" srcId="{787AD3A5-8327-3945-87D4-CD264EF9CCBD}" destId="{543D72BB-213E-2B42-B69C-1910B205D66F}" srcOrd="7" destOrd="0" presId="urn:microsoft.com/office/officeart/2005/8/layout/gear1"/>
    <dgm:cxn modelId="{D2A02B72-27B7-DB46-82CB-9E2E9EEFBA92}" type="presParOf" srcId="{787AD3A5-8327-3945-87D4-CD264EF9CCBD}" destId="{3D8DF9D5-584F-7348-80DF-8554256BE3F3}" srcOrd="8" destOrd="0" presId="urn:microsoft.com/office/officeart/2005/8/layout/gear1"/>
    <dgm:cxn modelId="{E4CA9D8E-E728-2548-8E35-03F8E280762D}" type="presParOf" srcId="{787AD3A5-8327-3945-87D4-CD264EF9CCBD}" destId="{C8D0D02D-721F-1C4F-9FE1-D7E77270934F}" srcOrd="9" destOrd="0" presId="urn:microsoft.com/office/officeart/2005/8/layout/gear1"/>
    <dgm:cxn modelId="{B5BA4C54-9A18-A644-B39A-266FC8D10727}" type="presParOf" srcId="{787AD3A5-8327-3945-87D4-CD264EF9CCBD}" destId="{55FDC430-7BC4-6E43-A925-5D249E6E6C54}" srcOrd="10" destOrd="0" presId="urn:microsoft.com/office/officeart/2005/8/layout/gear1"/>
    <dgm:cxn modelId="{17033908-5FE8-7A46-8F08-CE53D6506123}" type="presParOf" srcId="{787AD3A5-8327-3945-87D4-CD264EF9CCBD}" destId="{684CCF7C-15C8-C04A-A103-C68602782946}" srcOrd="11" destOrd="0" presId="urn:microsoft.com/office/officeart/2005/8/layout/gear1"/>
    <dgm:cxn modelId="{B9D669EF-420B-4D46-8064-7522138D443A}" type="presParOf" srcId="{787AD3A5-8327-3945-87D4-CD264EF9CCBD}" destId="{A503FBC3-5201-2741-918B-C8BF091FFC42}" srcOrd="12" destOrd="0" presId="urn:microsoft.com/office/officeart/2005/8/layout/gear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277EA4-11FE-A74C-9443-86737DD8F878}" type="doc">
      <dgm:prSet loTypeId="urn:microsoft.com/office/officeart/2005/8/layout/hierarchy3" loCatId="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F3A08534-2570-0149-9A99-8A89961C7C07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微商城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17FCBF6-36AD-3D44-8DB2-53B91AB9D129}" type="par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C4CDA2B-10A3-6D44-8B8E-3CB3F0AE5497}" type="sib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8AD518D-2206-834F-AD51-C7BBBA23A7DB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EE6F9D5-9F77-BD46-B636-19CE9D23843A}" type="par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838170F-D142-434E-93DF-DB08537121B1}" type="sib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A07A95C-E9E3-324F-822D-F01B2955F6D2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C73CBA8-063C-B94C-8D9B-23C8C53438EE}" type="par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AB7C96F-E0FC-9A4A-BDE2-83B26C9A1747}" type="sib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754C229-2309-8344-889B-F1BB4A161C3C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34D078F-6E03-D147-A462-EEDE5192DE26}" type="par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CCCEFB6-5384-E24E-BAEE-C591056330D5}" type="sib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6B0FE69-D34C-B346-9930-30B7CB6B0D20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652CD61-5B2A-6947-85CF-AC1AF9F5E4A8}" type="par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1DF20D1-84CA-C940-9FAF-8649EB0C480C}" type="sib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612183E-5BD0-064F-8014-CD55DF952726}">
      <dgm:prSet phldrT="[文本]"/>
      <dgm:spPr/>
      <dgm:t>
        <a:bodyPr/>
        <a:lstStyle/>
        <a:p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99249D1-9321-4242-8D46-3C72A5786342}" type="par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9B20892-CB95-A54A-9C06-A93DF0DFB870}" type="sib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C989C0B-9481-8944-A6FF-8572642D89A1}" type="pres">
      <dgm:prSet presAssocID="{4E277EA4-11FE-A74C-9443-86737DD8F8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F3E36-5C4C-EE4E-8A55-C7A09CA78767}" type="pres">
      <dgm:prSet presAssocID="{F3A08534-2570-0149-9A99-8A89961C7C07}" presName="root" presStyleCnt="0"/>
      <dgm:spPr/>
    </dgm:pt>
    <dgm:pt modelId="{B647A07B-D2D3-334D-90D9-5AF0DAB090CB}" type="pres">
      <dgm:prSet presAssocID="{F3A08534-2570-0149-9A99-8A89961C7C07}" presName="rootComposite" presStyleCnt="0"/>
      <dgm:spPr/>
    </dgm:pt>
    <dgm:pt modelId="{CD15C717-CAF7-BE49-98F9-B9D7C08991F1}" type="pres">
      <dgm:prSet presAssocID="{F3A08534-2570-0149-9A99-8A89961C7C07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4A9649A5-9E00-684C-8AA6-90C638E6503A}" type="pres">
      <dgm:prSet presAssocID="{F3A08534-2570-0149-9A99-8A89961C7C07}" presName="rootConnector" presStyleLbl="node1" presStyleIdx="0" presStyleCnt="1"/>
      <dgm:spPr/>
    </dgm:pt>
    <dgm:pt modelId="{5B401E5A-B552-0A45-B9C1-51FEB2554234}" type="pres">
      <dgm:prSet presAssocID="{F3A08534-2570-0149-9A99-8A89961C7C07}" presName="childShape" presStyleCnt="0"/>
      <dgm:spPr/>
    </dgm:pt>
    <dgm:pt modelId="{4DE4EE4F-B4E2-FB4F-8C60-770BDFD7FC2E}" type="pres">
      <dgm:prSet presAssocID="{5C73CBA8-063C-B94C-8D9B-23C8C53438EE}" presName="Name13" presStyleLbl="parChTrans1D2" presStyleIdx="0" presStyleCnt="5"/>
      <dgm:spPr/>
    </dgm:pt>
    <dgm:pt modelId="{275075B5-B701-6F4B-8EAD-4761F255234A}" type="pres">
      <dgm:prSet presAssocID="{9A07A95C-E9E3-324F-822D-F01B2955F6D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EEF8A-9C8D-1E4B-821B-DD2339635D91}" type="pres">
      <dgm:prSet presAssocID="{8EE6F9D5-9F77-BD46-B636-19CE9D23843A}" presName="Name13" presStyleLbl="parChTrans1D2" presStyleIdx="1" presStyleCnt="5"/>
      <dgm:spPr/>
    </dgm:pt>
    <dgm:pt modelId="{521AB8DA-BC9F-C046-8A1A-59A02D757805}" type="pres">
      <dgm:prSet presAssocID="{D8AD518D-2206-834F-AD51-C7BBBA23A7DB}" presName="childText" presStyleLbl="bgAcc1" presStyleIdx="1" presStyleCnt="5">
        <dgm:presLayoutVars>
          <dgm:bulletEnabled val="1"/>
        </dgm:presLayoutVars>
      </dgm:prSet>
      <dgm:spPr/>
    </dgm:pt>
    <dgm:pt modelId="{5619ED99-5D7B-D640-B298-14A084FDF99C}" type="pres">
      <dgm:prSet presAssocID="{934D078F-6E03-D147-A462-EEDE5192DE26}" presName="Name13" presStyleLbl="parChTrans1D2" presStyleIdx="2" presStyleCnt="5"/>
      <dgm:spPr/>
    </dgm:pt>
    <dgm:pt modelId="{0D9D5FD8-FAE2-6E4A-A54D-7C8A352CE32C}" type="pres">
      <dgm:prSet presAssocID="{E754C229-2309-8344-889B-F1BB4A161C3C}" presName="childText" presStyleLbl="bgAcc1" presStyleIdx="2" presStyleCnt="5">
        <dgm:presLayoutVars>
          <dgm:bulletEnabled val="1"/>
        </dgm:presLayoutVars>
      </dgm:prSet>
      <dgm:spPr/>
    </dgm:pt>
    <dgm:pt modelId="{A6D5785F-123C-0940-8F58-04C7176915AB}" type="pres">
      <dgm:prSet presAssocID="{6652CD61-5B2A-6947-85CF-AC1AF9F5E4A8}" presName="Name13" presStyleLbl="parChTrans1D2" presStyleIdx="3" presStyleCnt="5"/>
      <dgm:spPr/>
    </dgm:pt>
    <dgm:pt modelId="{87AB291D-A5E6-AA4C-860E-4DC5E69CD84A}" type="pres">
      <dgm:prSet presAssocID="{86B0FE69-D34C-B346-9930-30B7CB6B0D20}" presName="childText" presStyleLbl="bgAcc1" presStyleIdx="3" presStyleCnt="5">
        <dgm:presLayoutVars>
          <dgm:bulletEnabled val="1"/>
        </dgm:presLayoutVars>
      </dgm:prSet>
      <dgm:spPr/>
    </dgm:pt>
    <dgm:pt modelId="{42B47EFB-2C49-5847-B3FB-69220F0ECB5F}" type="pres">
      <dgm:prSet presAssocID="{B99249D1-9321-4242-8D46-3C72A5786342}" presName="Name13" presStyleLbl="parChTrans1D2" presStyleIdx="4" presStyleCnt="5"/>
      <dgm:spPr/>
    </dgm:pt>
    <dgm:pt modelId="{0D2436C1-B4D8-7045-8DC1-B56EF8D198C8}" type="pres">
      <dgm:prSet presAssocID="{E612183E-5BD0-064F-8014-CD55DF952726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582964-3549-884B-BCD4-97135BBAE933}" type="presOf" srcId="{9A07A95C-E9E3-324F-822D-F01B2955F6D2}" destId="{275075B5-B701-6F4B-8EAD-4761F255234A}" srcOrd="0" destOrd="0" presId="urn:microsoft.com/office/officeart/2005/8/layout/hierarchy3"/>
    <dgm:cxn modelId="{CA48AD19-D69B-F44E-AAA2-306DE7687A25}" type="presOf" srcId="{F3A08534-2570-0149-9A99-8A89961C7C07}" destId="{4A9649A5-9E00-684C-8AA6-90C638E6503A}" srcOrd="1" destOrd="0" presId="urn:microsoft.com/office/officeart/2005/8/layout/hierarchy3"/>
    <dgm:cxn modelId="{D856D5DC-8966-714D-9931-16A2EB1E52D7}" type="presOf" srcId="{934D078F-6E03-D147-A462-EEDE5192DE26}" destId="{5619ED99-5D7B-D640-B298-14A084FDF99C}" srcOrd="0" destOrd="0" presId="urn:microsoft.com/office/officeart/2005/8/layout/hierarchy3"/>
    <dgm:cxn modelId="{F0B78EF9-1E7B-0944-919C-FCDB12C2D16A}" type="presOf" srcId="{6652CD61-5B2A-6947-85CF-AC1AF9F5E4A8}" destId="{A6D5785F-123C-0940-8F58-04C7176915AB}" srcOrd="0" destOrd="0" presId="urn:microsoft.com/office/officeart/2005/8/layout/hierarchy3"/>
    <dgm:cxn modelId="{800BB576-042E-234D-A0C3-E341E4889AC0}" type="presOf" srcId="{E612183E-5BD0-064F-8014-CD55DF952726}" destId="{0D2436C1-B4D8-7045-8DC1-B56EF8D198C8}" srcOrd="0" destOrd="0" presId="urn:microsoft.com/office/officeart/2005/8/layout/hierarchy3"/>
    <dgm:cxn modelId="{77C9C940-205D-4B40-A396-DCABDF5478BF}" srcId="{F3A08534-2570-0149-9A99-8A89961C7C07}" destId="{E612183E-5BD0-064F-8014-CD55DF952726}" srcOrd="4" destOrd="0" parTransId="{B99249D1-9321-4242-8D46-3C72A5786342}" sibTransId="{39B20892-CB95-A54A-9C06-A93DF0DFB870}"/>
    <dgm:cxn modelId="{4F0451FF-71AE-B54B-A757-4EA5D2668E82}" type="presOf" srcId="{86B0FE69-D34C-B346-9930-30B7CB6B0D20}" destId="{87AB291D-A5E6-AA4C-860E-4DC5E69CD84A}" srcOrd="0" destOrd="0" presId="urn:microsoft.com/office/officeart/2005/8/layout/hierarchy3"/>
    <dgm:cxn modelId="{33FA8959-CB96-CA48-9A8C-41E4738B2175}" type="presOf" srcId="{B99249D1-9321-4242-8D46-3C72A5786342}" destId="{42B47EFB-2C49-5847-B3FB-69220F0ECB5F}" srcOrd="0" destOrd="0" presId="urn:microsoft.com/office/officeart/2005/8/layout/hierarchy3"/>
    <dgm:cxn modelId="{790776CC-FEF9-BC47-B411-CF49FC3612F0}" type="presOf" srcId="{E754C229-2309-8344-889B-F1BB4A161C3C}" destId="{0D9D5FD8-FAE2-6E4A-A54D-7C8A352CE32C}" srcOrd="0" destOrd="0" presId="urn:microsoft.com/office/officeart/2005/8/layout/hierarchy3"/>
    <dgm:cxn modelId="{E70A7265-DBFB-B046-9302-574DCDF8CE5D}" srcId="{F3A08534-2570-0149-9A99-8A89961C7C07}" destId="{D8AD518D-2206-834F-AD51-C7BBBA23A7DB}" srcOrd="1" destOrd="0" parTransId="{8EE6F9D5-9F77-BD46-B636-19CE9D23843A}" sibTransId="{A838170F-D142-434E-93DF-DB08537121B1}"/>
    <dgm:cxn modelId="{0CFF2149-CE83-514C-92B7-1DCDD95B79BA}" srcId="{4E277EA4-11FE-A74C-9443-86737DD8F878}" destId="{F3A08534-2570-0149-9A99-8A89961C7C07}" srcOrd="0" destOrd="0" parTransId="{E17FCBF6-36AD-3D44-8DB2-53B91AB9D129}" sibTransId="{0C4CDA2B-10A3-6D44-8B8E-3CB3F0AE5497}"/>
    <dgm:cxn modelId="{34D49616-BE7F-1D4A-AB0E-DE98ECBE56EB}" type="presOf" srcId="{F3A08534-2570-0149-9A99-8A89961C7C07}" destId="{CD15C717-CAF7-BE49-98F9-B9D7C08991F1}" srcOrd="0" destOrd="0" presId="urn:microsoft.com/office/officeart/2005/8/layout/hierarchy3"/>
    <dgm:cxn modelId="{6C9571C2-D91A-974D-A2C7-3624BE311AE0}" type="presOf" srcId="{D8AD518D-2206-834F-AD51-C7BBBA23A7DB}" destId="{521AB8DA-BC9F-C046-8A1A-59A02D757805}" srcOrd="0" destOrd="0" presId="urn:microsoft.com/office/officeart/2005/8/layout/hierarchy3"/>
    <dgm:cxn modelId="{0DE28F44-4C5B-224A-89FA-34B79357A78B}" type="presOf" srcId="{5C73CBA8-063C-B94C-8D9B-23C8C53438EE}" destId="{4DE4EE4F-B4E2-FB4F-8C60-770BDFD7FC2E}" srcOrd="0" destOrd="0" presId="urn:microsoft.com/office/officeart/2005/8/layout/hierarchy3"/>
    <dgm:cxn modelId="{1C652481-7D4B-8D4D-982D-29D41F6AA7D5}" type="presOf" srcId="{8EE6F9D5-9F77-BD46-B636-19CE9D23843A}" destId="{331EEF8A-9C8D-1E4B-821B-DD2339635D91}" srcOrd="0" destOrd="0" presId="urn:microsoft.com/office/officeart/2005/8/layout/hierarchy3"/>
    <dgm:cxn modelId="{104995A9-C3C4-7441-A652-234F08A4F683}" type="presOf" srcId="{4E277EA4-11FE-A74C-9443-86737DD8F878}" destId="{BC989C0B-9481-8944-A6FF-8572642D89A1}" srcOrd="0" destOrd="0" presId="urn:microsoft.com/office/officeart/2005/8/layout/hierarchy3"/>
    <dgm:cxn modelId="{12244C2A-AC1D-7547-ACB0-63DFE7E9AECB}" srcId="{F3A08534-2570-0149-9A99-8A89961C7C07}" destId="{9A07A95C-E9E3-324F-822D-F01B2955F6D2}" srcOrd="0" destOrd="0" parTransId="{5C73CBA8-063C-B94C-8D9B-23C8C53438EE}" sibTransId="{FAB7C96F-E0FC-9A4A-BDE2-83B26C9A1747}"/>
    <dgm:cxn modelId="{86F7976F-A3C0-454F-819D-A8468C296560}" srcId="{F3A08534-2570-0149-9A99-8A89961C7C07}" destId="{86B0FE69-D34C-B346-9930-30B7CB6B0D20}" srcOrd="3" destOrd="0" parTransId="{6652CD61-5B2A-6947-85CF-AC1AF9F5E4A8}" sibTransId="{F1DF20D1-84CA-C940-9FAF-8649EB0C480C}"/>
    <dgm:cxn modelId="{C9B6D593-8C6C-9143-8ECE-83CB1CB83C4E}" srcId="{F3A08534-2570-0149-9A99-8A89961C7C07}" destId="{E754C229-2309-8344-889B-F1BB4A161C3C}" srcOrd="2" destOrd="0" parTransId="{934D078F-6E03-D147-A462-EEDE5192DE26}" sibTransId="{CCCCEFB6-5384-E24E-BAEE-C591056330D5}"/>
    <dgm:cxn modelId="{E90B66C7-AEA8-9A49-842F-02B5532AC7B7}" type="presParOf" srcId="{BC989C0B-9481-8944-A6FF-8572642D89A1}" destId="{ED5F3E36-5C4C-EE4E-8A55-C7A09CA78767}" srcOrd="0" destOrd="0" presId="urn:microsoft.com/office/officeart/2005/8/layout/hierarchy3"/>
    <dgm:cxn modelId="{E0BD1343-564C-EC41-A3D1-91593F36FA6A}" type="presParOf" srcId="{ED5F3E36-5C4C-EE4E-8A55-C7A09CA78767}" destId="{B647A07B-D2D3-334D-90D9-5AF0DAB090CB}" srcOrd="0" destOrd="0" presId="urn:microsoft.com/office/officeart/2005/8/layout/hierarchy3"/>
    <dgm:cxn modelId="{8C937E06-3FC7-F34B-A43A-49CE5F4815BA}" type="presParOf" srcId="{B647A07B-D2D3-334D-90D9-5AF0DAB090CB}" destId="{CD15C717-CAF7-BE49-98F9-B9D7C08991F1}" srcOrd="0" destOrd="0" presId="urn:microsoft.com/office/officeart/2005/8/layout/hierarchy3"/>
    <dgm:cxn modelId="{D5B2173D-56B5-0240-B3C6-E3CD2EA923A4}" type="presParOf" srcId="{B647A07B-D2D3-334D-90D9-5AF0DAB090CB}" destId="{4A9649A5-9E00-684C-8AA6-90C638E6503A}" srcOrd="1" destOrd="0" presId="urn:microsoft.com/office/officeart/2005/8/layout/hierarchy3"/>
    <dgm:cxn modelId="{FFEC9184-F097-D64A-BF9A-E8F1B7B0F333}" type="presParOf" srcId="{ED5F3E36-5C4C-EE4E-8A55-C7A09CA78767}" destId="{5B401E5A-B552-0A45-B9C1-51FEB2554234}" srcOrd="1" destOrd="0" presId="urn:microsoft.com/office/officeart/2005/8/layout/hierarchy3"/>
    <dgm:cxn modelId="{4099285C-F634-B944-B9E3-B2139FBBC318}" type="presParOf" srcId="{5B401E5A-B552-0A45-B9C1-51FEB2554234}" destId="{4DE4EE4F-B4E2-FB4F-8C60-770BDFD7FC2E}" srcOrd="0" destOrd="0" presId="urn:microsoft.com/office/officeart/2005/8/layout/hierarchy3"/>
    <dgm:cxn modelId="{69F66ADA-F220-F14D-8BAE-978E6D5E3405}" type="presParOf" srcId="{5B401E5A-B552-0A45-B9C1-51FEB2554234}" destId="{275075B5-B701-6F4B-8EAD-4761F255234A}" srcOrd="1" destOrd="0" presId="urn:microsoft.com/office/officeart/2005/8/layout/hierarchy3"/>
    <dgm:cxn modelId="{DDB13107-3090-7149-AE0F-6D6070B368DB}" type="presParOf" srcId="{5B401E5A-B552-0A45-B9C1-51FEB2554234}" destId="{331EEF8A-9C8D-1E4B-821B-DD2339635D91}" srcOrd="2" destOrd="0" presId="urn:microsoft.com/office/officeart/2005/8/layout/hierarchy3"/>
    <dgm:cxn modelId="{B0DFE0C6-C161-1949-8C19-161E9FD5BE8D}" type="presParOf" srcId="{5B401E5A-B552-0A45-B9C1-51FEB2554234}" destId="{521AB8DA-BC9F-C046-8A1A-59A02D757805}" srcOrd="3" destOrd="0" presId="urn:microsoft.com/office/officeart/2005/8/layout/hierarchy3"/>
    <dgm:cxn modelId="{EC850382-E366-B348-894E-F25DB7B55F54}" type="presParOf" srcId="{5B401E5A-B552-0A45-B9C1-51FEB2554234}" destId="{5619ED99-5D7B-D640-B298-14A084FDF99C}" srcOrd="4" destOrd="0" presId="urn:microsoft.com/office/officeart/2005/8/layout/hierarchy3"/>
    <dgm:cxn modelId="{AC4F21CF-4578-0241-BC91-33112A3C2EAD}" type="presParOf" srcId="{5B401E5A-B552-0A45-B9C1-51FEB2554234}" destId="{0D9D5FD8-FAE2-6E4A-A54D-7C8A352CE32C}" srcOrd="5" destOrd="0" presId="urn:microsoft.com/office/officeart/2005/8/layout/hierarchy3"/>
    <dgm:cxn modelId="{32BE17ED-E386-7B4E-9A03-14A1B2A690AA}" type="presParOf" srcId="{5B401E5A-B552-0A45-B9C1-51FEB2554234}" destId="{A6D5785F-123C-0940-8F58-04C7176915AB}" srcOrd="6" destOrd="0" presId="urn:microsoft.com/office/officeart/2005/8/layout/hierarchy3"/>
    <dgm:cxn modelId="{3B943695-D2FD-0B40-9D56-48B47887BDF9}" type="presParOf" srcId="{5B401E5A-B552-0A45-B9C1-51FEB2554234}" destId="{87AB291D-A5E6-AA4C-860E-4DC5E69CD84A}" srcOrd="7" destOrd="0" presId="urn:microsoft.com/office/officeart/2005/8/layout/hierarchy3"/>
    <dgm:cxn modelId="{F298081F-92DF-DB41-AC11-8CF6AEE916D8}" type="presParOf" srcId="{5B401E5A-B552-0A45-B9C1-51FEB2554234}" destId="{42B47EFB-2C49-5847-B3FB-69220F0ECB5F}" srcOrd="8" destOrd="0" presId="urn:microsoft.com/office/officeart/2005/8/layout/hierarchy3"/>
    <dgm:cxn modelId="{260A9D2E-0F2D-6844-BD7B-ACBBA95BB48A}" type="presParOf" srcId="{5B401E5A-B552-0A45-B9C1-51FEB2554234}" destId="{0D2436C1-B4D8-7045-8DC1-B56EF8D198C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277EA4-11FE-A74C-9443-86737DD8F878}" type="doc">
      <dgm:prSet loTypeId="urn:microsoft.com/office/officeart/2005/8/layout/hierarchy3" loCatId="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F3A08534-2570-0149-9A99-8A89961C7C07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微商城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17FCBF6-36AD-3D44-8DB2-53B91AB9D129}" type="par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C4CDA2B-10A3-6D44-8B8E-3CB3F0AE5497}" type="sib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8AD518D-2206-834F-AD51-C7BBBA23A7DB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EE6F9D5-9F77-BD46-B636-19CE9D23843A}" type="par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838170F-D142-434E-93DF-DB08537121B1}" type="sib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A07A95C-E9E3-324F-822D-F01B2955F6D2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C73CBA8-063C-B94C-8D9B-23C8C53438EE}" type="par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AB7C96F-E0FC-9A4A-BDE2-83B26C9A1747}" type="sib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754C229-2309-8344-889B-F1BB4A161C3C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34D078F-6E03-D147-A462-EEDE5192DE26}" type="par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CCCEFB6-5384-E24E-BAEE-C591056330D5}" type="sib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6B0FE69-D34C-B346-9930-30B7CB6B0D20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652CD61-5B2A-6947-85CF-AC1AF9F5E4A8}" type="par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1DF20D1-84CA-C940-9FAF-8649EB0C480C}" type="sib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612183E-5BD0-064F-8014-CD55DF952726}">
      <dgm:prSet phldrT="[文本]"/>
      <dgm:spPr/>
      <dgm:t>
        <a:bodyPr/>
        <a:lstStyle/>
        <a:p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99249D1-9321-4242-8D46-3C72A5786342}" type="par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9B20892-CB95-A54A-9C06-A93DF0DFB870}" type="sib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C989C0B-9481-8944-A6FF-8572642D89A1}" type="pres">
      <dgm:prSet presAssocID="{4E277EA4-11FE-A74C-9443-86737DD8F8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F3E36-5C4C-EE4E-8A55-C7A09CA78767}" type="pres">
      <dgm:prSet presAssocID="{F3A08534-2570-0149-9A99-8A89961C7C07}" presName="root" presStyleCnt="0"/>
      <dgm:spPr/>
    </dgm:pt>
    <dgm:pt modelId="{B647A07B-D2D3-334D-90D9-5AF0DAB090CB}" type="pres">
      <dgm:prSet presAssocID="{F3A08534-2570-0149-9A99-8A89961C7C07}" presName="rootComposite" presStyleCnt="0"/>
      <dgm:spPr/>
    </dgm:pt>
    <dgm:pt modelId="{CD15C717-CAF7-BE49-98F9-B9D7C08991F1}" type="pres">
      <dgm:prSet presAssocID="{F3A08534-2570-0149-9A99-8A89961C7C07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4A9649A5-9E00-684C-8AA6-90C638E6503A}" type="pres">
      <dgm:prSet presAssocID="{F3A08534-2570-0149-9A99-8A89961C7C07}" presName="rootConnector" presStyleLbl="node1" presStyleIdx="0" presStyleCnt="1"/>
      <dgm:spPr/>
    </dgm:pt>
    <dgm:pt modelId="{5B401E5A-B552-0A45-B9C1-51FEB2554234}" type="pres">
      <dgm:prSet presAssocID="{F3A08534-2570-0149-9A99-8A89961C7C07}" presName="childShape" presStyleCnt="0"/>
      <dgm:spPr/>
    </dgm:pt>
    <dgm:pt modelId="{4DE4EE4F-B4E2-FB4F-8C60-770BDFD7FC2E}" type="pres">
      <dgm:prSet presAssocID="{5C73CBA8-063C-B94C-8D9B-23C8C53438EE}" presName="Name13" presStyleLbl="parChTrans1D2" presStyleIdx="0" presStyleCnt="5"/>
      <dgm:spPr/>
    </dgm:pt>
    <dgm:pt modelId="{275075B5-B701-6F4B-8EAD-4761F255234A}" type="pres">
      <dgm:prSet presAssocID="{9A07A95C-E9E3-324F-822D-F01B2955F6D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EEF8A-9C8D-1E4B-821B-DD2339635D91}" type="pres">
      <dgm:prSet presAssocID="{8EE6F9D5-9F77-BD46-B636-19CE9D23843A}" presName="Name13" presStyleLbl="parChTrans1D2" presStyleIdx="1" presStyleCnt="5"/>
      <dgm:spPr/>
    </dgm:pt>
    <dgm:pt modelId="{521AB8DA-BC9F-C046-8A1A-59A02D757805}" type="pres">
      <dgm:prSet presAssocID="{D8AD518D-2206-834F-AD51-C7BBBA23A7DB}" presName="childText" presStyleLbl="bgAcc1" presStyleIdx="1" presStyleCnt="5">
        <dgm:presLayoutVars>
          <dgm:bulletEnabled val="1"/>
        </dgm:presLayoutVars>
      </dgm:prSet>
      <dgm:spPr/>
    </dgm:pt>
    <dgm:pt modelId="{5619ED99-5D7B-D640-B298-14A084FDF99C}" type="pres">
      <dgm:prSet presAssocID="{934D078F-6E03-D147-A462-EEDE5192DE26}" presName="Name13" presStyleLbl="parChTrans1D2" presStyleIdx="2" presStyleCnt="5"/>
      <dgm:spPr/>
    </dgm:pt>
    <dgm:pt modelId="{0D9D5FD8-FAE2-6E4A-A54D-7C8A352CE32C}" type="pres">
      <dgm:prSet presAssocID="{E754C229-2309-8344-889B-F1BB4A161C3C}" presName="childText" presStyleLbl="bgAcc1" presStyleIdx="2" presStyleCnt="5">
        <dgm:presLayoutVars>
          <dgm:bulletEnabled val="1"/>
        </dgm:presLayoutVars>
      </dgm:prSet>
      <dgm:spPr/>
    </dgm:pt>
    <dgm:pt modelId="{A6D5785F-123C-0940-8F58-04C7176915AB}" type="pres">
      <dgm:prSet presAssocID="{6652CD61-5B2A-6947-85CF-AC1AF9F5E4A8}" presName="Name13" presStyleLbl="parChTrans1D2" presStyleIdx="3" presStyleCnt="5"/>
      <dgm:spPr/>
    </dgm:pt>
    <dgm:pt modelId="{87AB291D-A5E6-AA4C-860E-4DC5E69CD84A}" type="pres">
      <dgm:prSet presAssocID="{86B0FE69-D34C-B346-9930-30B7CB6B0D20}" presName="childText" presStyleLbl="bgAcc1" presStyleIdx="3" presStyleCnt="5">
        <dgm:presLayoutVars>
          <dgm:bulletEnabled val="1"/>
        </dgm:presLayoutVars>
      </dgm:prSet>
      <dgm:spPr/>
    </dgm:pt>
    <dgm:pt modelId="{42B47EFB-2C49-5847-B3FB-69220F0ECB5F}" type="pres">
      <dgm:prSet presAssocID="{B99249D1-9321-4242-8D46-3C72A5786342}" presName="Name13" presStyleLbl="parChTrans1D2" presStyleIdx="4" presStyleCnt="5"/>
      <dgm:spPr/>
    </dgm:pt>
    <dgm:pt modelId="{0D2436C1-B4D8-7045-8DC1-B56EF8D198C8}" type="pres">
      <dgm:prSet presAssocID="{E612183E-5BD0-064F-8014-CD55DF952726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0A7265-DBFB-B046-9302-574DCDF8CE5D}" srcId="{F3A08534-2570-0149-9A99-8A89961C7C07}" destId="{D8AD518D-2206-834F-AD51-C7BBBA23A7DB}" srcOrd="1" destOrd="0" parTransId="{8EE6F9D5-9F77-BD46-B636-19CE9D23843A}" sibTransId="{A838170F-D142-434E-93DF-DB08537121B1}"/>
    <dgm:cxn modelId="{C9B6D593-8C6C-9143-8ECE-83CB1CB83C4E}" srcId="{F3A08534-2570-0149-9A99-8A89961C7C07}" destId="{E754C229-2309-8344-889B-F1BB4A161C3C}" srcOrd="2" destOrd="0" parTransId="{934D078F-6E03-D147-A462-EEDE5192DE26}" sibTransId="{CCCCEFB6-5384-E24E-BAEE-C591056330D5}"/>
    <dgm:cxn modelId="{CC34CB4B-BCB4-9A4C-AD83-F32533BF4928}" type="presOf" srcId="{B99249D1-9321-4242-8D46-3C72A5786342}" destId="{42B47EFB-2C49-5847-B3FB-69220F0ECB5F}" srcOrd="0" destOrd="0" presId="urn:microsoft.com/office/officeart/2005/8/layout/hierarchy3"/>
    <dgm:cxn modelId="{7CAD39D6-CF3F-1042-9C80-D4E5CCB617FE}" type="presOf" srcId="{E754C229-2309-8344-889B-F1BB4A161C3C}" destId="{0D9D5FD8-FAE2-6E4A-A54D-7C8A352CE32C}" srcOrd="0" destOrd="0" presId="urn:microsoft.com/office/officeart/2005/8/layout/hierarchy3"/>
    <dgm:cxn modelId="{12244C2A-AC1D-7547-ACB0-63DFE7E9AECB}" srcId="{F3A08534-2570-0149-9A99-8A89961C7C07}" destId="{9A07A95C-E9E3-324F-822D-F01B2955F6D2}" srcOrd="0" destOrd="0" parTransId="{5C73CBA8-063C-B94C-8D9B-23C8C53438EE}" sibTransId="{FAB7C96F-E0FC-9A4A-BDE2-83B26C9A1747}"/>
    <dgm:cxn modelId="{3F0BAE0C-2B82-C147-9576-91019F5DADC7}" type="presOf" srcId="{F3A08534-2570-0149-9A99-8A89961C7C07}" destId="{CD15C717-CAF7-BE49-98F9-B9D7C08991F1}" srcOrd="0" destOrd="0" presId="urn:microsoft.com/office/officeart/2005/8/layout/hierarchy3"/>
    <dgm:cxn modelId="{38E61745-AFCF-D542-B8B3-CC3E6C552E0B}" type="presOf" srcId="{F3A08534-2570-0149-9A99-8A89961C7C07}" destId="{4A9649A5-9E00-684C-8AA6-90C638E6503A}" srcOrd="1" destOrd="0" presId="urn:microsoft.com/office/officeart/2005/8/layout/hierarchy3"/>
    <dgm:cxn modelId="{168D0C5A-53DF-6440-9F2D-D6BAA5B0FB9F}" type="presOf" srcId="{934D078F-6E03-D147-A462-EEDE5192DE26}" destId="{5619ED99-5D7B-D640-B298-14A084FDF99C}" srcOrd="0" destOrd="0" presId="urn:microsoft.com/office/officeart/2005/8/layout/hierarchy3"/>
    <dgm:cxn modelId="{86F7976F-A3C0-454F-819D-A8468C296560}" srcId="{F3A08534-2570-0149-9A99-8A89961C7C07}" destId="{86B0FE69-D34C-B346-9930-30B7CB6B0D20}" srcOrd="3" destOrd="0" parTransId="{6652CD61-5B2A-6947-85CF-AC1AF9F5E4A8}" sibTransId="{F1DF20D1-84CA-C940-9FAF-8649EB0C480C}"/>
    <dgm:cxn modelId="{6E51F987-0C53-F243-BDAD-6A9A8A538FCD}" type="presOf" srcId="{86B0FE69-D34C-B346-9930-30B7CB6B0D20}" destId="{87AB291D-A5E6-AA4C-860E-4DC5E69CD84A}" srcOrd="0" destOrd="0" presId="urn:microsoft.com/office/officeart/2005/8/layout/hierarchy3"/>
    <dgm:cxn modelId="{0CFF2149-CE83-514C-92B7-1DCDD95B79BA}" srcId="{4E277EA4-11FE-A74C-9443-86737DD8F878}" destId="{F3A08534-2570-0149-9A99-8A89961C7C07}" srcOrd="0" destOrd="0" parTransId="{E17FCBF6-36AD-3D44-8DB2-53B91AB9D129}" sibTransId="{0C4CDA2B-10A3-6D44-8B8E-3CB3F0AE5497}"/>
    <dgm:cxn modelId="{5E4FF7E4-F341-0841-A646-6A0D8C725162}" type="presOf" srcId="{4E277EA4-11FE-A74C-9443-86737DD8F878}" destId="{BC989C0B-9481-8944-A6FF-8572642D89A1}" srcOrd="0" destOrd="0" presId="urn:microsoft.com/office/officeart/2005/8/layout/hierarchy3"/>
    <dgm:cxn modelId="{77C9C940-205D-4B40-A396-DCABDF5478BF}" srcId="{F3A08534-2570-0149-9A99-8A89961C7C07}" destId="{E612183E-5BD0-064F-8014-CD55DF952726}" srcOrd="4" destOrd="0" parTransId="{B99249D1-9321-4242-8D46-3C72A5786342}" sibTransId="{39B20892-CB95-A54A-9C06-A93DF0DFB870}"/>
    <dgm:cxn modelId="{C8FF4BD0-D55C-604F-AC31-2E4CA645ECB3}" type="presOf" srcId="{8EE6F9D5-9F77-BD46-B636-19CE9D23843A}" destId="{331EEF8A-9C8D-1E4B-821B-DD2339635D91}" srcOrd="0" destOrd="0" presId="urn:microsoft.com/office/officeart/2005/8/layout/hierarchy3"/>
    <dgm:cxn modelId="{33302CD5-5039-4E4D-BAC1-729631BD6A24}" type="presOf" srcId="{5C73CBA8-063C-B94C-8D9B-23C8C53438EE}" destId="{4DE4EE4F-B4E2-FB4F-8C60-770BDFD7FC2E}" srcOrd="0" destOrd="0" presId="urn:microsoft.com/office/officeart/2005/8/layout/hierarchy3"/>
    <dgm:cxn modelId="{5B9CA326-E9CE-B941-ABAE-FD5108CCD624}" type="presOf" srcId="{E612183E-5BD0-064F-8014-CD55DF952726}" destId="{0D2436C1-B4D8-7045-8DC1-B56EF8D198C8}" srcOrd="0" destOrd="0" presId="urn:microsoft.com/office/officeart/2005/8/layout/hierarchy3"/>
    <dgm:cxn modelId="{E2758C47-B651-E642-93F5-FC996ADEE0A5}" type="presOf" srcId="{9A07A95C-E9E3-324F-822D-F01B2955F6D2}" destId="{275075B5-B701-6F4B-8EAD-4761F255234A}" srcOrd="0" destOrd="0" presId="urn:microsoft.com/office/officeart/2005/8/layout/hierarchy3"/>
    <dgm:cxn modelId="{85351C5A-CFB4-7948-9114-B36B924D36B9}" type="presOf" srcId="{6652CD61-5B2A-6947-85CF-AC1AF9F5E4A8}" destId="{A6D5785F-123C-0940-8F58-04C7176915AB}" srcOrd="0" destOrd="0" presId="urn:microsoft.com/office/officeart/2005/8/layout/hierarchy3"/>
    <dgm:cxn modelId="{6664409C-58B0-A541-AB69-F3BB9070B5CC}" type="presOf" srcId="{D8AD518D-2206-834F-AD51-C7BBBA23A7DB}" destId="{521AB8DA-BC9F-C046-8A1A-59A02D757805}" srcOrd="0" destOrd="0" presId="urn:microsoft.com/office/officeart/2005/8/layout/hierarchy3"/>
    <dgm:cxn modelId="{F1E2198E-3A5B-224D-9DFC-57105FA13AAD}" type="presParOf" srcId="{BC989C0B-9481-8944-A6FF-8572642D89A1}" destId="{ED5F3E36-5C4C-EE4E-8A55-C7A09CA78767}" srcOrd="0" destOrd="0" presId="urn:microsoft.com/office/officeart/2005/8/layout/hierarchy3"/>
    <dgm:cxn modelId="{961BA9F1-C3A3-9740-A4E9-5923C9FD5F2A}" type="presParOf" srcId="{ED5F3E36-5C4C-EE4E-8A55-C7A09CA78767}" destId="{B647A07B-D2D3-334D-90D9-5AF0DAB090CB}" srcOrd="0" destOrd="0" presId="urn:microsoft.com/office/officeart/2005/8/layout/hierarchy3"/>
    <dgm:cxn modelId="{4A47FAC5-8F9E-B94B-8087-210F402CBCA4}" type="presParOf" srcId="{B647A07B-D2D3-334D-90D9-5AF0DAB090CB}" destId="{CD15C717-CAF7-BE49-98F9-B9D7C08991F1}" srcOrd="0" destOrd="0" presId="urn:microsoft.com/office/officeart/2005/8/layout/hierarchy3"/>
    <dgm:cxn modelId="{8F969DCF-1C81-5746-91AA-BFC7FE652CCF}" type="presParOf" srcId="{B647A07B-D2D3-334D-90D9-5AF0DAB090CB}" destId="{4A9649A5-9E00-684C-8AA6-90C638E6503A}" srcOrd="1" destOrd="0" presId="urn:microsoft.com/office/officeart/2005/8/layout/hierarchy3"/>
    <dgm:cxn modelId="{4AC0A6E4-9714-6E4F-9254-C3AF565BD4CC}" type="presParOf" srcId="{ED5F3E36-5C4C-EE4E-8A55-C7A09CA78767}" destId="{5B401E5A-B552-0A45-B9C1-51FEB2554234}" srcOrd="1" destOrd="0" presId="urn:microsoft.com/office/officeart/2005/8/layout/hierarchy3"/>
    <dgm:cxn modelId="{58E9CA6F-6A86-984E-83A3-F86FDF47BD60}" type="presParOf" srcId="{5B401E5A-B552-0A45-B9C1-51FEB2554234}" destId="{4DE4EE4F-B4E2-FB4F-8C60-770BDFD7FC2E}" srcOrd="0" destOrd="0" presId="urn:microsoft.com/office/officeart/2005/8/layout/hierarchy3"/>
    <dgm:cxn modelId="{84CD90D8-5122-8146-916E-454721B51B1C}" type="presParOf" srcId="{5B401E5A-B552-0A45-B9C1-51FEB2554234}" destId="{275075B5-B701-6F4B-8EAD-4761F255234A}" srcOrd="1" destOrd="0" presId="urn:microsoft.com/office/officeart/2005/8/layout/hierarchy3"/>
    <dgm:cxn modelId="{42902449-7C80-C348-B7D4-B9514AAD2D03}" type="presParOf" srcId="{5B401E5A-B552-0A45-B9C1-51FEB2554234}" destId="{331EEF8A-9C8D-1E4B-821B-DD2339635D91}" srcOrd="2" destOrd="0" presId="urn:microsoft.com/office/officeart/2005/8/layout/hierarchy3"/>
    <dgm:cxn modelId="{91BE4496-E752-1545-B4BE-5AF9A654C8D0}" type="presParOf" srcId="{5B401E5A-B552-0A45-B9C1-51FEB2554234}" destId="{521AB8DA-BC9F-C046-8A1A-59A02D757805}" srcOrd="3" destOrd="0" presId="urn:microsoft.com/office/officeart/2005/8/layout/hierarchy3"/>
    <dgm:cxn modelId="{73771A7B-817F-704F-A38D-744523EEB494}" type="presParOf" srcId="{5B401E5A-B552-0A45-B9C1-51FEB2554234}" destId="{5619ED99-5D7B-D640-B298-14A084FDF99C}" srcOrd="4" destOrd="0" presId="urn:microsoft.com/office/officeart/2005/8/layout/hierarchy3"/>
    <dgm:cxn modelId="{8AFE4097-2F6D-A44F-A8DB-DA31B23F8983}" type="presParOf" srcId="{5B401E5A-B552-0A45-B9C1-51FEB2554234}" destId="{0D9D5FD8-FAE2-6E4A-A54D-7C8A352CE32C}" srcOrd="5" destOrd="0" presId="urn:microsoft.com/office/officeart/2005/8/layout/hierarchy3"/>
    <dgm:cxn modelId="{35E3ECC2-B550-4C4A-855D-A25550472182}" type="presParOf" srcId="{5B401E5A-B552-0A45-B9C1-51FEB2554234}" destId="{A6D5785F-123C-0940-8F58-04C7176915AB}" srcOrd="6" destOrd="0" presId="urn:microsoft.com/office/officeart/2005/8/layout/hierarchy3"/>
    <dgm:cxn modelId="{CBBD8154-4B60-D44D-AECA-6CF9ECD263D8}" type="presParOf" srcId="{5B401E5A-B552-0A45-B9C1-51FEB2554234}" destId="{87AB291D-A5E6-AA4C-860E-4DC5E69CD84A}" srcOrd="7" destOrd="0" presId="urn:microsoft.com/office/officeart/2005/8/layout/hierarchy3"/>
    <dgm:cxn modelId="{A3F753B5-B697-3043-A591-62BF3B08B060}" type="presParOf" srcId="{5B401E5A-B552-0A45-B9C1-51FEB2554234}" destId="{42B47EFB-2C49-5847-B3FB-69220F0ECB5F}" srcOrd="8" destOrd="0" presId="urn:microsoft.com/office/officeart/2005/8/layout/hierarchy3"/>
    <dgm:cxn modelId="{2580C5EB-B82E-FF41-B32A-9BDF844BA9EC}" type="presParOf" srcId="{5B401E5A-B552-0A45-B9C1-51FEB2554234}" destId="{0D2436C1-B4D8-7045-8DC1-B56EF8D198C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277EA4-11FE-A74C-9443-86737DD8F878}" type="doc">
      <dgm:prSet loTypeId="urn:microsoft.com/office/officeart/2005/8/layout/hierarchy3" loCatId="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F3A08534-2570-0149-9A99-8A89961C7C07}">
      <dgm:prSet phldrT="[文本]" custT="1"/>
      <dgm:spPr/>
      <dgm:t>
        <a:bodyPr/>
        <a:lstStyle/>
        <a:p>
          <a:r>
            <a:rPr lang="zh-CN" altLang="en-US" sz="2400" dirty="0" smtClean="0">
              <a:latin typeface="Microsoft YaHei" charset="-122"/>
              <a:ea typeface="Microsoft YaHei" charset="-122"/>
              <a:cs typeface="Microsoft YaHei" charset="-122"/>
            </a:rPr>
            <a:t>零售连锁</a:t>
          </a:r>
          <a:endParaRPr lang="zh-CN" altLang="en-US" sz="2400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17FCBF6-36AD-3D44-8DB2-53B91AB9D129}" type="par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C4CDA2B-10A3-6D44-8B8E-3CB3F0AE5497}" type="sib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8AD518D-2206-834F-AD51-C7BBBA23A7DB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EE6F9D5-9F77-BD46-B636-19CE9D23843A}" type="par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838170F-D142-434E-93DF-DB08537121B1}" type="sib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A07A95C-E9E3-324F-822D-F01B2955F6D2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C73CBA8-063C-B94C-8D9B-23C8C53438EE}" type="par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AB7C96F-E0FC-9A4A-BDE2-83B26C9A1747}" type="sib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754C229-2309-8344-889B-F1BB4A161C3C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34D078F-6E03-D147-A462-EEDE5192DE26}" type="par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CCCEFB6-5384-E24E-BAEE-C591056330D5}" type="sib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6B0FE69-D34C-B346-9930-30B7CB6B0D20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652CD61-5B2A-6947-85CF-AC1AF9F5E4A8}" type="par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1DF20D1-84CA-C940-9FAF-8649EB0C480C}" type="sib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612183E-5BD0-064F-8014-CD55DF952726}">
      <dgm:prSet phldrT="[文本]"/>
      <dgm:spPr/>
      <dgm:t>
        <a:bodyPr/>
        <a:lstStyle/>
        <a:p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99249D1-9321-4242-8D46-3C72A5786342}" type="par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9B20892-CB95-A54A-9C06-A93DF0DFB870}" type="sib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C989C0B-9481-8944-A6FF-8572642D89A1}" type="pres">
      <dgm:prSet presAssocID="{4E277EA4-11FE-A74C-9443-86737DD8F8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F3E36-5C4C-EE4E-8A55-C7A09CA78767}" type="pres">
      <dgm:prSet presAssocID="{F3A08534-2570-0149-9A99-8A89961C7C07}" presName="root" presStyleCnt="0"/>
      <dgm:spPr/>
    </dgm:pt>
    <dgm:pt modelId="{B647A07B-D2D3-334D-90D9-5AF0DAB090CB}" type="pres">
      <dgm:prSet presAssocID="{F3A08534-2570-0149-9A99-8A89961C7C07}" presName="rootComposite" presStyleCnt="0"/>
      <dgm:spPr/>
    </dgm:pt>
    <dgm:pt modelId="{CD15C717-CAF7-BE49-98F9-B9D7C08991F1}" type="pres">
      <dgm:prSet presAssocID="{F3A08534-2570-0149-9A99-8A89961C7C07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4A9649A5-9E00-684C-8AA6-90C638E6503A}" type="pres">
      <dgm:prSet presAssocID="{F3A08534-2570-0149-9A99-8A89961C7C07}" presName="rootConnector" presStyleLbl="node1" presStyleIdx="0" presStyleCnt="1"/>
      <dgm:spPr/>
    </dgm:pt>
    <dgm:pt modelId="{5B401E5A-B552-0A45-B9C1-51FEB2554234}" type="pres">
      <dgm:prSet presAssocID="{F3A08534-2570-0149-9A99-8A89961C7C07}" presName="childShape" presStyleCnt="0"/>
      <dgm:spPr/>
    </dgm:pt>
    <dgm:pt modelId="{4DE4EE4F-B4E2-FB4F-8C60-770BDFD7FC2E}" type="pres">
      <dgm:prSet presAssocID="{5C73CBA8-063C-B94C-8D9B-23C8C53438EE}" presName="Name13" presStyleLbl="parChTrans1D2" presStyleIdx="0" presStyleCnt="5"/>
      <dgm:spPr/>
    </dgm:pt>
    <dgm:pt modelId="{275075B5-B701-6F4B-8EAD-4761F255234A}" type="pres">
      <dgm:prSet presAssocID="{9A07A95C-E9E3-324F-822D-F01B2955F6D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EEF8A-9C8D-1E4B-821B-DD2339635D91}" type="pres">
      <dgm:prSet presAssocID="{8EE6F9D5-9F77-BD46-B636-19CE9D23843A}" presName="Name13" presStyleLbl="parChTrans1D2" presStyleIdx="1" presStyleCnt="5"/>
      <dgm:spPr/>
    </dgm:pt>
    <dgm:pt modelId="{521AB8DA-BC9F-C046-8A1A-59A02D757805}" type="pres">
      <dgm:prSet presAssocID="{D8AD518D-2206-834F-AD51-C7BBBA23A7DB}" presName="childText" presStyleLbl="bgAcc1" presStyleIdx="1" presStyleCnt="5">
        <dgm:presLayoutVars>
          <dgm:bulletEnabled val="1"/>
        </dgm:presLayoutVars>
      </dgm:prSet>
      <dgm:spPr/>
    </dgm:pt>
    <dgm:pt modelId="{5619ED99-5D7B-D640-B298-14A084FDF99C}" type="pres">
      <dgm:prSet presAssocID="{934D078F-6E03-D147-A462-EEDE5192DE26}" presName="Name13" presStyleLbl="parChTrans1D2" presStyleIdx="2" presStyleCnt="5"/>
      <dgm:spPr/>
    </dgm:pt>
    <dgm:pt modelId="{0D9D5FD8-FAE2-6E4A-A54D-7C8A352CE32C}" type="pres">
      <dgm:prSet presAssocID="{E754C229-2309-8344-889B-F1BB4A161C3C}" presName="childText" presStyleLbl="bgAcc1" presStyleIdx="2" presStyleCnt="5">
        <dgm:presLayoutVars>
          <dgm:bulletEnabled val="1"/>
        </dgm:presLayoutVars>
      </dgm:prSet>
      <dgm:spPr/>
    </dgm:pt>
    <dgm:pt modelId="{A6D5785F-123C-0940-8F58-04C7176915AB}" type="pres">
      <dgm:prSet presAssocID="{6652CD61-5B2A-6947-85CF-AC1AF9F5E4A8}" presName="Name13" presStyleLbl="parChTrans1D2" presStyleIdx="3" presStyleCnt="5"/>
      <dgm:spPr/>
    </dgm:pt>
    <dgm:pt modelId="{87AB291D-A5E6-AA4C-860E-4DC5E69CD84A}" type="pres">
      <dgm:prSet presAssocID="{86B0FE69-D34C-B346-9930-30B7CB6B0D20}" presName="childText" presStyleLbl="bgAcc1" presStyleIdx="3" presStyleCnt="5">
        <dgm:presLayoutVars>
          <dgm:bulletEnabled val="1"/>
        </dgm:presLayoutVars>
      </dgm:prSet>
      <dgm:spPr/>
    </dgm:pt>
    <dgm:pt modelId="{42B47EFB-2C49-5847-B3FB-69220F0ECB5F}" type="pres">
      <dgm:prSet presAssocID="{B99249D1-9321-4242-8D46-3C72A5786342}" presName="Name13" presStyleLbl="parChTrans1D2" presStyleIdx="4" presStyleCnt="5"/>
      <dgm:spPr/>
    </dgm:pt>
    <dgm:pt modelId="{0D2436C1-B4D8-7045-8DC1-B56EF8D198C8}" type="pres">
      <dgm:prSet presAssocID="{E612183E-5BD0-064F-8014-CD55DF952726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0A7265-DBFB-B046-9302-574DCDF8CE5D}" srcId="{F3A08534-2570-0149-9A99-8A89961C7C07}" destId="{D8AD518D-2206-834F-AD51-C7BBBA23A7DB}" srcOrd="1" destOrd="0" parTransId="{8EE6F9D5-9F77-BD46-B636-19CE9D23843A}" sibTransId="{A838170F-D142-434E-93DF-DB08537121B1}"/>
    <dgm:cxn modelId="{C9B6D593-8C6C-9143-8ECE-83CB1CB83C4E}" srcId="{F3A08534-2570-0149-9A99-8A89961C7C07}" destId="{E754C229-2309-8344-889B-F1BB4A161C3C}" srcOrd="2" destOrd="0" parTransId="{934D078F-6E03-D147-A462-EEDE5192DE26}" sibTransId="{CCCCEFB6-5384-E24E-BAEE-C591056330D5}"/>
    <dgm:cxn modelId="{F3715E5D-A3EB-E849-80B0-5858E8C44089}" type="presOf" srcId="{D8AD518D-2206-834F-AD51-C7BBBA23A7DB}" destId="{521AB8DA-BC9F-C046-8A1A-59A02D757805}" srcOrd="0" destOrd="0" presId="urn:microsoft.com/office/officeart/2005/8/layout/hierarchy3"/>
    <dgm:cxn modelId="{ED635553-F7D0-C54D-97F0-8416D2D74169}" type="presOf" srcId="{E754C229-2309-8344-889B-F1BB4A161C3C}" destId="{0D9D5FD8-FAE2-6E4A-A54D-7C8A352CE32C}" srcOrd="0" destOrd="0" presId="urn:microsoft.com/office/officeart/2005/8/layout/hierarchy3"/>
    <dgm:cxn modelId="{A9BA2C8F-2112-EB4D-B5C9-A92414447F97}" type="presOf" srcId="{8EE6F9D5-9F77-BD46-B636-19CE9D23843A}" destId="{331EEF8A-9C8D-1E4B-821B-DD2339635D91}" srcOrd="0" destOrd="0" presId="urn:microsoft.com/office/officeart/2005/8/layout/hierarchy3"/>
    <dgm:cxn modelId="{E6D0F400-5D61-4C42-A03D-8F9B7296E33E}" type="presOf" srcId="{F3A08534-2570-0149-9A99-8A89961C7C07}" destId="{CD15C717-CAF7-BE49-98F9-B9D7C08991F1}" srcOrd="0" destOrd="0" presId="urn:microsoft.com/office/officeart/2005/8/layout/hierarchy3"/>
    <dgm:cxn modelId="{23394A7E-DE12-BE4A-ADFF-06E113A076FE}" type="presOf" srcId="{86B0FE69-D34C-B346-9930-30B7CB6B0D20}" destId="{87AB291D-A5E6-AA4C-860E-4DC5E69CD84A}" srcOrd="0" destOrd="0" presId="urn:microsoft.com/office/officeart/2005/8/layout/hierarchy3"/>
    <dgm:cxn modelId="{560FACD3-7699-7245-B6BA-91DB6D86D5F3}" type="presOf" srcId="{5C73CBA8-063C-B94C-8D9B-23C8C53438EE}" destId="{4DE4EE4F-B4E2-FB4F-8C60-770BDFD7FC2E}" srcOrd="0" destOrd="0" presId="urn:microsoft.com/office/officeart/2005/8/layout/hierarchy3"/>
    <dgm:cxn modelId="{EF862557-F2F3-2640-96D9-50302DD7EBFA}" type="presOf" srcId="{4E277EA4-11FE-A74C-9443-86737DD8F878}" destId="{BC989C0B-9481-8944-A6FF-8572642D89A1}" srcOrd="0" destOrd="0" presId="urn:microsoft.com/office/officeart/2005/8/layout/hierarchy3"/>
    <dgm:cxn modelId="{AD0ECA9D-CFBC-3643-9F98-0E3FDB3171E8}" type="presOf" srcId="{F3A08534-2570-0149-9A99-8A89961C7C07}" destId="{4A9649A5-9E00-684C-8AA6-90C638E6503A}" srcOrd="1" destOrd="0" presId="urn:microsoft.com/office/officeart/2005/8/layout/hierarchy3"/>
    <dgm:cxn modelId="{5246B4EE-B528-6846-A425-E2ED8C7BD18F}" type="presOf" srcId="{9A07A95C-E9E3-324F-822D-F01B2955F6D2}" destId="{275075B5-B701-6F4B-8EAD-4761F255234A}" srcOrd="0" destOrd="0" presId="urn:microsoft.com/office/officeart/2005/8/layout/hierarchy3"/>
    <dgm:cxn modelId="{12244C2A-AC1D-7547-ACB0-63DFE7E9AECB}" srcId="{F3A08534-2570-0149-9A99-8A89961C7C07}" destId="{9A07A95C-E9E3-324F-822D-F01B2955F6D2}" srcOrd="0" destOrd="0" parTransId="{5C73CBA8-063C-B94C-8D9B-23C8C53438EE}" sibTransId="{FAB7C96F-E0FC-9A4A-BDE2-83B26C9A1747}"/>
    <dgm:cxn modelId="{5CD3FAF4-9EA9-1B42-9418-C85E8B841AF8}" type="presOf" srcId="{6652CD61-5B2A-6947-85CF-AC1AF9F5E4A8}" destId="{A6D5785F-123C-0940-8F58-04C7176915AB}" srcOrd="0" destOrd="0" presId="urn:microsoft.com/office/officeart/2005/8/layout/hierarchy3"/>
    <dgm:cxn modelId="{86F7976F-A3C0-454F-819D-A8468C296560}" srcId="{F3A08534-2570-0149-9A99-8A89961C7C07}" destId="{86B0FE69-D34C-B346-9930-30B7CB6B0D20}" srcOrd="3" destOrd="0" parTransId="{6652CD61-5B2A-6947-85CF-AC1AF9F5E4A8}" sibTransId="{F1DF20D1-84CA-C940-9FAF-8649EB0C480C}"/>
    <dgm:cxn modelId="{0CFF2149-CE83-514C-92B7-1DCDD95B79BA}" srcId="{4E277EA4-11FE-A74C-9443-86737DD8F878}" destId="{F3A08534-2570-0149-9A99-8A89961C7C07}" srcOrd="0" destOrd="0" parTransId="{E17FCBF6-36AD-3D44-8DB2-53B91AB9D129}" sibTransId="{0C4CDA2B-10A3-6D44-8B8E-3CB3F0AE5497}"/>
    <dgm:cxn modelId="{77C9C940-205D-4B40-A396-DCABDF5478BF}" srcId="{F3A08534-2570-0149-9A99-8A89961C7C07}" destId="{E612183E-5BD0-064F-8014-CD55DF952726}" srcOrd="4" destOrd="0" parTransId="{B99249D1-9321-4242-8D46-3C72A5786342}" sibTransId="{39B20892-CB95-A54A-9C06-A93DF0DFB870}"/>
    <dgm:cxn modelId="{AFF6A17B-BCEF-DD45-963B-DA0D8330BA9B}" type="presOf" srcId="{E612183E-5BD0-064F-8014-CD55DF952726}" destId="{0D2436C1-B4D8-7045-8DC1-B56EF8D198C8}" srcOrd="0" destOrd="0" presId="urn:microsoft.com/office/officeart/2005/8/layout/hierarchy3"/>
    <dgm:cxn modelId="{9ECB1B6B-C5FA-7340-A26A-03DB708C2813}" type="presOf" srcId="{934D078F-6E03-D147-A462-EEDE5192DE26}" destId="{5619ED99-5D7B-D640-B298-14A084FDF99C}" srcOrd="0" destOrd="0" presId="urn:microsoft.com/office/officeart/2005/8/layout/hierarchy3"/>
    <dgm:cxn modelId="{1E8DFF03-60F8-7142-BCF7-1FDEC339A538}" type="presOf" srcId="{B99249D1-9321-4242-8D46-3C72A5786342}" destId="{42B47EFB-2C49-5847-B3FB-69220F0ECB5F}" srcOrd="0" destOrd="0" presId="urn:microsoft.com/office/officeart/2005/8/layout/hierarchy3"/>
    <dgm:cxn modelId="{C4A1F011-FF22-6F48-9FCA-A9EB65D7583F}" type="presParOf" srcId="{BC989C0B-9481-8944-A6FF-8572642D89A1}" destId="{ED5F3E36-5C4C-EE4E-8A55-C7A09CA78767}" srcOrd="0" destOrd="0" presId="urn:microsoft.com/office/officeart/2005/8/layout/hierarchy3"/>
    <dgm:cxn modelId="{040625DB-0396-C243-9675-6D22F2563588}" type="presParOf" srcId="{ED5F3E36-5C4C-EE4E-8A55-C7A09CA78767}" destId="{B647A07B-D2D3-334D-90D9-5AF0DAB090CB}" srcOrd="0" destOrd="0" presId="urn:microsoft.com/office/officeart/2005/8/layout/hierarchy3"/>
    <dgm:cxn modelId="{33E97087-F69E-D24A-B86D-39969CADD150}" type="presParOf" srcId="{B647A07B-D2D3-334D-90D9-5AF0DAB090CB}" destId="{CD15C717-CAF7-BE49-98F9-B9D7C08991F1}" srcOrd="0" destOrd="0" presId="urn:microsoft.com/office/officeart/2005/8/layout/hierarchy3"/>
    <dgm:cxn modelId="{D9168764-F585-A140-AD1F-BAB41792318B}" type="presParOf" srcId="{B647A07B-D2D3-334D-90D9-5AF0DAB090CB}" destId="{4A9649A5-9E00-684C-8AA6-90C638E6503A}" srcOrd="1" destOrd="0" presId="urn:microsoft.com/office/officeart/2005/8/layout/hierarchy3"/>
    <dgm:cxn modelId="{0662F61C-1C54-FB4A-9D72-1DA537C75856}" type="presParOf" srcId="{ED5F3E36-5C4C-EE4E-8A55-C7A09CA78767}" destId="{5B401E5A-B552-0A45-B9C1-51FEB2554234}" srcOrd="1" destOrd="0" presId="urn:microsoft.com/office/officeart/2005/8/layout/hierarchy3"/>
    <dgm:cxn modelId="{73A55506-29E8-4442-8080-1FADE22099A4}" type="presParOf" srcId="{5B401E5A-B552-0A45-B9C1-51FEB2554234}" destId="{4DE4EE4F-B4E2-FB4F-8C60-770BDFD7FC2E}" srcOrd="0" destOrd="0" presId="urn:microsoft.com/office/officeart/2005/8/layout/hierarchy3"/>
    <dgm:cxn modelId="{B08C8FE5-08DD-A046-B5DE-A901BBF87690}" type="presParOf" srcId="{5B401E5A-B552-0A45-B9C1-51FEB2554234}" destId="{275075B5-B701-6F4B-8EAD-4761F255234A}" srcOrd="1" destOrd="0" presId="urn:microsoft.com/office/officeart/2005/8/layout/hierarchy3"/>
    <dgm:cxn modelId="{B9BC38D5-74B8-4148-9E92-3E70866F15A0}" type="presParOf" srcId="{5B401E5A-B552-0A45-B9C1-51FEB2554234}" destId="{331EEF8A-9C8D-1E4B-821B-DD2339635D91}" srcOrd="2" destOrd="0" presId="urn:microsoft.com/office/officeart/2005/8/layout/hierarchy3"/>
    <dgm:cxn modelId="{23A00B17-3CE4-094D-BBFD-F8D76A2B1917}" type="presParOf" srcId="{5B401E5A-B552-0A45-B9C1-51FEB2554234}" destId="{521AB8DA-BC9F-C046-8A1A-59A02D757805}" srcOrd="3" destOrd="0" presId="urn:microsoft.com/office/officeart/2005/8/layout/hierarchy3"/>
    <dgm:cxn modelId="{882C7C88-4898-E34B-BEDE-011DA4E91832}" type="presParOf" srcId="{5B401E5A-B552-0A45-B9C1-51FEB2554234}" destId="{5619ED99-5D7B-D640-B298-14A084FDF99C}" srcOrd="4" destOrd="0" presId="urn:microsoft.com/office/officeart/2005/8/layout/hierarchy3"/>
    <dgm:cxn modelId="{9FF12893-34F6-0A41-82AB-E575F2EF7CEB}" type="presParOf" srcId="{5B401E5A-B552-0A45-B9C1-51FEB2554234}" destId="{0D9D5FD8-FAE2-6E4A-A54D-7C8A352CE32C}" srcOrd="5" destOrd="0" presId="urn:microsoft.com/office/officeart/2005/8/layout/hierarchy3"/>
    <dgm:cxn modelId="{0FE94941-E93C-374E-A509-E207C51F3C38}" type="presParOf" srcId="{5B401E5A-B552-0A45-B9C1-51FEB2554234}" destId="{A6D5785F-123C-0940-8F58-04C7176915AB}" srcOrd="6" destOrd="0" presId="urn:microsoft.com/office/officeart/2005/8/layout/hierarchy3"/>
    <dgm:cxn modelId="{C0303F9D-CE34-4546-967A-BB8D2179C477}" type="presParOf" srcId="{5B401E5A-B552-0A45-B9C1-51FEB2554234}" destId="{87AB291D-A5E6-AA4C-860E-4DC5E69CD84A}" srcOrd="7" destOrd="0" presId="urn:microsoft.com/office/officeart/2005/8/layout/hierarchy3"/>
    <dgm:cxn modelId="{7D39037F-05DB-2744-BF4E-E70A093D3EDA}" type="presParOf" srcId="{5B401E5A-B552-0A45-B9C1-51FEB2554234}" destId="{42B47EFB-2C49-5847-B3FB-69220F0ECB5F}" srcOrd="8" destOrd="0" presId="urn:microsoft.com/office/officeart/2005/8/layout/hierarchy3"/>
    <dgm:cxn modelId="{6F22B2F3-1C65-934E-AE4A-F912A592FB50}" type="presParOf" srcId="{5B401E5A-B552-0A45-B9C1-51FEB2554234}" destId="{0D2436C1-B4D8-7045-8DC1-B56EF8D198C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277EA4-11FE-A74C-9443-86737DD8F878}" type="doc">
      <dgm:prSet loTypeId="urn:microsoft.com/office/officeart/2005/8/layout/hierarchy3" loCatId="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F3A08534-2570-0149-9A99-8A89961C7C07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教育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17FCBF6-36AD-3D44-8DB2-53B91AB9D129}" type="par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C4CDA2B-10A3-6D44-8B8E-3CB3F0AE5497}" type="sib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8AD518D-2206-834F-AD51-C7BBBA23A7DB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EE6F9D5-9F77-BD46-B636-19CE9D23843A}" type="par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838170F-D142-434E-93DF-DB08537121B1}" type="sib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A07A95C-E9E3-324F-822D-F01B2955F6D2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C73CBA8-063C-B94C-8D9B-23C8C53438EE}" type="par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AB7C96F-E0FC-9A4A-BDE2-83B26C9A1747}" type="sib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754C229-2309-8344-889B-F1BB4A161C3C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34D078F-6E03-D147-A462-EEDE5192DE26}" type="par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CCCEFB6-5384-E24E-BAEE-C591056330D5}" type="sib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6B0FE69-D34C-B346-9930-30B7CB6B0D20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652CD61-5B2A-6947-85CF-AC1AF9F5E4A8}" type="par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1DF20D1-84CA-C940-9FAF-8649EB0C480C}" type="sib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612183E-5BD0-064F-8014-CD55DF952726}">
      <dgm:prSet phldrT="[文本]"/>
      <dgm:spPr/>
      <dgm:t>
        <a:bodyPr/>
        <a:lstStyle/>
        <a:p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99249D1-9321-4242-8D46-3C72A5786342}" type="par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9B20892-CB95-A54A-9C06-A93DF0DFB870}" type="sib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C989C0B-9481-8944-A6FF-8572642D89A1}" type="pres">
      <dgm:prSet presAssocID="{4E277EA4-11FE-A74C-9443-86737DD8F8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F3E36-5C4C-EE4E-8A55-C7A09CA78767}" type="pres">
      <dgm:prSet presAssocID="{F3A08534-2570-0149-9A99-8A89961C7C07}" presName="root" presStyleCnt="0"/>
      <dgm:spPr/>
    </dgm:pt>
    <dgm:pt modelId="{B647A07B-D2D3-334D-90D9-5AF0DAB090CB}" type="pres">
      <dgm:prSet presAssocID="{F3A08534-2570-0149-9A99-8A89961C7C07}" presName="rootComposite" presStyleCnt="0"/>
      <dgm:spPr/>
    </dgm:pt>
    <dgm:pt modelId="{CD15C717-CAF7-BE49-98F9-B9D7C08991F1}" type="pres">
      <dgm:prSet presAssocID="{F3A08534-2570-0149-9A99-8A89961C7C07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4A9649A5-9E00-684C-8AA6-90C638E6503A}" type="pres">
      <dgm:prSet presAssocID="{F3A08534-2570-0149-9A99-8A89961C7C07}" presName="rootConnector" presStyleLbl="node1" presStyleIdx="0" presStyleCnt="1"/>
      <dgm:spPr/>
    </dgm:pt>
    <dgm:pt modelId="{5B401E5A-B552-0A45-B9C1-51FEB2554234}" type="pres">
      <dgm:prSet presAssocID="{F3A08534-2570-0149-9A99-8A89961C7C07}" presName="childShape" presStyleCnt="0"/>
      <dgm:spPr/>
    </dgm:pt>
    <dgm:pt modelId="{4DE4EE4F-B4E2-FB4F-8C60-770BDFD7FC2E}" type="pres">
      <dgm:prSet presAssocID="{5C73CBA8-063C-B94C-8D9B-23C8C53438EE}" presName="Name13" presStyleLbl="parChTrans1D2" presStyleIdx="0" presStyleCnt="5"/>
      <dgm:spPr/>
    </dgm:pt>
    <dgm:pt modelId="{275075B5-B701-6F4B-8EAD-4761F255234A}" type="pres">
      <dgm:prSet presAssocID="{9A07A95C-E9E3-324F-822D-F01B2955F6D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EEF8A-9C8D-1E4B-821B-DD2339635D91}" type="pres">
      <dgm:prSet presAssocID="{8EE6F9D5-9F77-BD46-B636-19CE9D23843A}" presName="Name13" presStyleLbl="parChTrans1D2" presStyleIdx="1" presStyleCnt="5"/>
      <dgm:spPr/>
    </dgm:pt>
    <dgm:pt modelId="{521AB8DA-BC9F-C046-8A1A-59A02D757805}" type="pres">
      <dgm:prSet presAssocID="{D8AD518D-2206-834F-AD51-C7BBBA23A7DB}" presName="childText" presStyleLbl="bgAcc1" presStyleIdx="1" presStyleCnt="5">
        <dgm:presLayoutVars>
          <dgm:bulletEnabled val="1"/>
        </dgm:presLayoutVars>
      </dgm:prSet>
      <dgm:spPr/>
    </dgm:pt>
    <dgm:pt modelId="{5619ED99-5D7B-D640-B298-14A084FDF99C}" type="pres">
      <dgm:prSet presAssocID="{934D078F-6E03-D147-A462-EEDE5192DE26}" presName="Name13" presStyleLbl="parChTrans1D2" presStyleIdx="2" presStyleCnt="5"/>
      <dgm:spPr/>
    </dgm:pt>
    <dgm:pt modelId="{0D9D5FD8-FAE2-6E4A-A54D-7C8A352CE32C}" type="pres">
      <dgm:prSet presAssocID="{E754C229-2309-8344-889B-F1BB4A161C3C}" presName="childText" presStyleLbl="bgAcc1" presStyleIdx="2" presStyleCnt="5">
        <dgm:presLayoutVars>
          <dgm:bulletEnabled val="1"/>
        </dgm:presLayoutVars>
      </dgm:prSet>
      <dgm:spPr/>
    </dgm:pt>
    <dgm:pt modelId="{A6D5785F-123C-0940-8F58-04C7176915AB}" type="pres">
      <dgm:prSet presAssocID="{6652CD61-5B2A-6947-85CF-AC1AF9F5E4A8}" presName="Name13" presStyleLbl="parChTrans1D2" presStyleIdx="3" presStyleCnt="5"/>
      <dgm:spPr/>
    </dgm:pt>
    <dgm:pt modelId="{87AB291D-A5E6-AA4C-860E-4DC5E69CD84A}" type="pres">
      <dgm:prSet presAssocID="{86B0FE69-D34C-B346-9930-30B7CB6B0D20}" presName="childText" presStyleLbl="bgAcc1" presStyleIdx="3" presStyleCnt="5">
        <dgm:presLayoutVars>
          <dgm:bulletEnabled val="1"/>
        </dgm:presLayoutVars>
      </dgm:prSet>
      <dgm:spPr/>
    </dgm:pt>
    <dgm:pt modelId="{42B47EFB-2C49-5847-B3FB-69220F0ECB5F}" type="pres">
      <dgm:prSet presAssocID="{B99249D1-9321-4242-8D46-3C72A5786342}" presName="Name13" presStyleLbl="parChTrans1D2" presStyleIdx="4" presStyleCnt="5"/>
      <dgm:spPr/>
    </dgm:pt>
    <dgm:pt modelId="{0D2436C1-B4D8-7045-8DC1-B56EF8D198C8}" type="pres">
      <dgm:prSet presAssocID="{E612183E-5BD0-064F-8014-CD55DF952726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0A7265-DBFB-B046-9302-574DCDF8CE5D}" srcId="{F3A08534-2570-0149-9A99-8A89961C7C07}" destId="{D8AD518D-2206-834F-AD51-C7BBBA23A7DB}" srcOrd="1" destOrd="0" parTransId="{8EE6F9D5-9F77-BD46-B636-19CE9D23843A}" sibTransId="{A838170F-D142-434E-93DF-DB08537121B1}"/>
    <dgm:cxn modelId="{C9B6D593-8C6C-9143-8ECE-83CB1CB83C4E}" srcId="{F3A08534-2570-0149-9A99-8A89961C7C07}" destId="{E754C229-2309-8344-889B-F1BB4A161C3C}" srcOrd="2" destOrd="0" parTransId="{934D078F-6E03-D147-A462-EEDE5192DE26}" sibTransId="{CCCCEFB6-5384-E24E-BAEE-C591056330D5}"/>
    <dgm:cxn modelId="{96E9F31B-84C7-EE4C-B43B-E53E3679F930}" type="presOf" srcId="{F3A08534-2570-0149-9A99-8A89961C7C07}" destId="{CD15C717-CAF7-BE49-98F9-B9D7C08991F1}" srcOrd="0" destOrd="0" presId="urn:microsoft.com/office/officeart/2005/8/layout/hierarchy3"/>
    <dgm:cxn modelId="{29B3A4CB-AE7B-2B49-9B9B-98CD5C12F8A4}" type="presOf" srcId="{5C73CBA8-063C-B94C-8D9B-23C8C53438EE}" destId="{4DE4EE4F-B4E2-FB4F-8C60-770BDFD7FC2E}" srcOrd="0" destOrd="0" presId="urn:microsoft.com/office/officeart/2005/8/layout/hierarchy3"/>
    <dgm:cxn modelId="{69AFC372-7AC7-1240-8007-E04796049886}" type="presOf" srcId="{934D078F-6E03-D147-A462-EEDE5192DE26}" destId="{5619ED99-5D7B-D640-B298-14A084FDF99C}" srcOrd="0" destOrd="0" presId="urn:microsoft.com/office/officeart/2005/8/layout/hierarchy3"/>
    <dgm:cxn modelId="{7BE90750-6BB5-CD43-A2B1-4CE3050E59DA}" type="presOf" srcId="{D8AD518D-2206-834F-AD51-C7BBBA23A7DB}" destId="{521AB8DA-BC9F-C046-8A1A-59A02D757805}" srcOrd="0" destOrd="0" presId="urn:microsoft.com/office/officeart/2005/8/layout/hierarchy3"/>
    <dgm:cxn modelId="{12244C2A-AC1D-7547-ACB0-63DFE7E9AECB}" srcId="{F3A08534-2570-0149-9A99-8A89961C7C07}" destId="{9A07A95C-E9E3-324F-822D-F01B2955F6D2}" srcOrd="0" destOrd="0" parTransId="{5C73CBA8-063C-B94C-8D9B-23C8C53438EE}" sibTransId="{FAB7C96F-E0FC-9A4A-BDE2-83B26C9A1747}"/>
    <dgm:cxn modelId="{51FE18D8-645A-B246-8396-9CA33719B18B}" type="presOf" srcId="{8EE6F9D5-9F77-BD46-B636-19CE9D23843A}" destId="{331EEF8A-9C8D-1E4B-821B-DD2339635D91}" srcOrd="0" destOrd="0" presId="urn:microsoft.com/office/officeart/2005/8/layout/hierarchy3"/>
    <dgm:cxn modelId="{5DF18419-FE70-394D-8303-E3FEDC13E4E3}" type="presOf" srcId="{4E277EA4-11FE-A74C-9443-86737DD8F878}" destId="{BC989C0B-9481-8944-A6FF-8572642D89A1}" srcOrd="0" destOrd="0" presId="urn:microsoft.com/office/officeart/2005/8/layout/hierarchy3"/>
    <dgm:cxn modelId="{261C7ACB-A10D-804F-96B0-BA61C70AEB84}" type="presOf" srcId="{E612183E-5BD0-064F-8014-CD55DF952726}" destId="{0D2436C1-B4D8-7045-8DC1-B56EF8D198C8}" srcOrd="0" destOrd="0" presId="urn:microsoft.com/office/officeart/2005/8/layout/hierarchy3"/>
    <dgm:cxn modelId="{86F7976F-A3C0-454F-819D-A8468C296560}" srcId="{F3A08534-2570-0149-9A99-8A89961C7C07}" destId="{86B0FE69-D34C-B346-9930-30B7CB6B0D20}" srcOrd="3" destOrd="0" parTransId="{6652CD61-5B2A-6947-85CF-AC1AF9F5E4A8}" sibTransId="{F1DF20D1-84CA-C940-9FAF-8649EB0C480C}"/>
    <dgm:cxn modelId="{0CFF2149-CE83-514C-92B7-1DCDD95B79BA}" srcId="{4E277EA4-11FE-A74C-9443-86737DD8F878}" destId="{F3A08534-2570-0149-9A99-8A89961C7C07}" srcOrd="0" destOrd="0" parTransId="{E17FCBF6-36AD-3D44-8DB2-53B91AB9D129}" sibTransId="{0C4CDA2B-10A3-6D44-8B8E-3CB3F0AE5497}"/>
    <dgm:cxn modelId="{5676628B-6DAD-C645-B344-CC39A0CE33EF}" type="presOf" srcId="{B99249D1-9321-4242-8D46-3C72A5786342}" destId="{42B47EFB-2C49-5847-B3FB-69220F0ECB5F}" srcOrd="0" destOrd="0" presId="urn:microsoft.com/office/officeart/2005/8/layout/hierarchy3"/>
    <dgm:cxn modelId="{85225258-30A3-F941-AD7A-E069ACB1322C}" type="presOf" srcId="{9A07A95C-E9E3-324F-822D-F01B2955F6D2}" destId="{275075B5-B701-6F4B-8EAD-4761F255234A}" srcOrd="0" destOrd="0" presId="urn:microsoft.com/office/officeart/2005/8/layout/hierarchy3"/>
    <dgm:cxn modelId="{77C9C940-205D-4B40-A396-DCABDF5478BF}" srcId="{F3A08534-2570-0149-9A99-8A89961C7C07}" destId="{E612183E-5BD0-064F-8014-CD55DF952726}" srcOrd="4" destOrd="0" parTransId="{B99249D1-9321-4242-8D46-3C72A5786342}" sibTransId="{39B20892-CB95-A54A-9C06-A93DF0DFB870}"/>
    <dgm:cxn modelId="{5E7F46F2-0B78-404D-B8DB-24F59BAE76CA}" type="presOf" srcId="{86B0FE69-D34C-B346-9930-30B7CB6B0D20}" destId="{87AB291D-A5E6-AA4C-860E-4DC5E69CD84A}" srcOrd="0" destOrd="0" presId="urn:microsoft.com/office/officeart/2005/8/layout/hierarchy3"/>
    <dgm:cxn modelId="{C707677F-B685-BB45-A65E-BBE0CFB21A2F}" type="presOf" srcId="{6652CD61-5B2A-6947-85CF-AC1AF9F5E4A8}" destId="{A6D5785F-123C-0940-8F58-04C7176915AB}" srcOrd="0" destOrd="0" presId="urn:microsoft.com/office/officeart/2005/8/layout/hierarchy3"/>
    <dgm:cxn modelId="{C7959C60-6E53-0F4E-A327-FA53D9CC43CF}" type="presOf" srcId="{F3A08534-2570-0149-9A99-8A89961C7C07}" destId="{4A9649A5-9E00-684C-8AA6-90C638E6503A}" srcOrd="1" destOrd="0" presId="urn:microsoft.com/office/officeart/2005/8/layout/hierarchy3"/>
    <dgm:cxn modelId="{373EDFF7-783B-CE46-8683-4A26D15F04E6}" type="presOf" srcId="{E754C229-2309-8344-889B-F1BB4A161C3C}" destId="{0D9D5FD8-FAE2-6E4A-A54D-7C8A352CE32C}" srcOrd="0" destOrd="0" presId="urn:microsoft.com/office/officeart/2005/8/layout/hierarchy3"/>
    <dgm:cxn modelId="{6B2A1583-8B2C-CC4D-B9F6-8E78D1D9BBCF}" type="presParOf" srcId="{BC989C0B-9481-8944-A6FF-8572642D89A1}" destId="{ED5F3E36-5C4C-EE4E-8A55-C7A09CA78767}" srcOrd="0" destOrd="0" presId="urn:microsoft.com/office/officeart/2005/8/layout/hierarchy3"/>
    <dgm:cxn modelId="{1123DBB8-BF5E-4C46-8CCB-8E95DB9AEA74}" type="presParOf" srcId="{ED5F3E36-5C4C-EE4E-8A55-C7A09CA78767}" destId="{B647A07B-D2D3-334D-90D9-5AF0DAB090CB}" srcOrd="0" destOrd="0" presId="urn:microsoft.com/office/officeart/2005/8/layout/hierarchy3"/>
    <dgm:cxn modelId="{4857EC15-9087-5547-ACC9-BE7CAF5B99EB}" type="presParOf" srcId="{B647A07B-D2D3-334D-90D9-5AF0DAB090CB}" destId="{CD15C717-CAF7-BE49-98F9-B9D7C08991F1}" srcOrd="0" destOrd="0" presId="urn:microsoft.com/office/officeart/2005/8/layout/hierarchy3"/>
    <dgm:cxn modelId="{3C9A9506-6E83-5F44-A33A-C34D280B5FE8}" type="presParOf" srcId="{B647A07B-D2D3-334D-90D9-5AF0DAB090CB}" destId="{4A9649A5-9E00-684C-8AA6-90C638E6503A}" srcOrd="1" destOrd="0" presId="urn:microsoft.com/office/officeart/2005/8/layout/hierarchy3"/>
    <dgm:cxn modelId="{796604FF-C621-F645-B3D7-131001AC33B3}" type="presParOf" srcId="{ED5F3E36-5C4C-EE4E-8A55-C7A09CA78767}" destId="{5B401E5A-B552-0A45-B9C1-51FEB2554234}" srcOrd="1" destOrd="0" presId="urn:microsoft.com/office/officeart/2005/8/layout/hierarchy3"/>
    <dgm:cxn modelId="{EE8AB6B6-B628-E346-8CCA-C688D3D142F7}" type="presParOf" srcId="{5B401E5A-B552-0A45-B9C1-51FEB2554234}" destId="{4DE4EE4F-B4E2-FB4F-8C60-770BDFD7FC2E}" srcOrd="0" destOrd="0" presId="urn:microsoft.com/office/officeart/2005/8/layout/hierarchy3"/>
    <dgm:cxn modelId="{564E2EF1-6DC6-0E43-9977-A298D6205FFB}" type="presParOf" srcId="{5B401E5A-B552-0A45-B9C1-51FEB2554234}" destId="{275075B5-B701-6F4B-8EAD-4761F255234A}" srcOrd="1" destOrd="0" presId="urn:microsoft.com/office/officeart/2005/8/layout/hierarchy3"/>
    <dgm:cxn modelId="{45B1C328-B6BD-0942-8EB8-7A85463E4268}" type="presParOf" srcId="{5B401E5A-B552-0A45-B9C1-51FEB2554234}" destId="{331EEF8A-9C8D-1E4B-821B-DD2339635D91}" srcOrd="2" destOrd="0" presId="urn:microsoft.com/office/officeart/2005/8/layout/hierarchy3"/>
    <dgm:cxn modelId="{11C81A44-3B65-8647-8902-1F677C975B54}" type="presParOf" srcId="{5B401E5A-B552-0A45-B9C1-51FEB2554234}" destId="{521AB8DA-BC9F-C046-8A1A-59A02D757805}" srcOrd="3" destOrd="0" presId="urn:microsoft.com/office/officeart/2005/8/layout/hierarchy3"/>
    <dgm:cxn modelId="{0B7E461C-7EE7-A546-8066-0A6284F3832D}" type="presParOf" srcId="{5B401E5A-B552-0A45-B9C1-51FEB2554234}" destId="{5619ED99-5D7B-D640-B298-14A084FDF99C}" srcOrd="4" destOrd="0" presId="urn:microsoft.com/office/officeart/2005/8/layout/hierarchy3"/>
    <dgm:cxn modelId="{31DBFA0E-18C6-9045-8981-F3FCC4103248}" type="presParOf" srcId="{5B401E5A-B552-0A45-B9C1-51FEB2554234}" destId="{0D9D5FD8-FAE2-6E4A-A54D-7C8A352CE32C}" srcOrd="5" destOrd="0" presId="urn:microsoft.com/office/officeart/2005/8/layout/hierarchy3"/>
    <dgm:cxn modelId="{2B5651E9-256A-674D-921C-02C142B6A0C6}" type="presParOf" srcId="{5B401E5A-B552-0A45-B9C1-51FEB2554234}" destId="{A6D5785F-123C-0940-8F58-04C7176915AB}" srcOrd="6" destOrd="0" presId="urn:microsoft.com/office/officeart/2005/8/layout/hierarchy3"/>
    <dgm:cxn modelId="{39EED5FB-2605-F14D-A39A-1C32EC0F136D}" type="presParOf" srcId="{5B401E5A-B552-0A45-B9C1-51FEB2554234}" destId="{87AB291D-A5E6-AA4C-860E-4DC5E69CD84A}" srcOrd="7" destOrd="0" presId="urn:microsoft.com/office/officeart/2005/8/layout/hierarchy3"/>
    <dgm:cxn modelId="{A87A0EB2-6E7B-824F-A9F0-120AF54C62BA}" type="presParOf" srcId="{5B401E5A-B552-0A45-B9C1-51FEB2554234}" destId="{42B47EFB-2C49-5847-B3FB-69220F0ECB5F}" srcOrd="8" destOrd="0" presId="urn:microsoft.com/office/officeart/2005/8/layout/hierarchy3"/>
    <dgm:cxn modelId="{87B347B8-7DF1-C940-91FA-D0C1AD68BBD6}" type="presParOf" srcId="{5B401E5A-B552-0A45-B9C1-51FEB2554234}" destId="{0D2436C1-B4D8-7045-8DC1-B56EF8D198C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277EA4-11FE-A74C-9443-86737DD8F878}" type="doc">
      <dgm:prSet loTypeId="urn:microsoft.com/office/officeart/2005/8/layout/hierarchy3" loCatId="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F3A08534-2570-0149-9A99-8A89961C7C07}">
      <dgm:prSet phldrT="[文本]"/>
      <dgm:spPr/>
      <dgm:t>
        <a:bodyPr/>
        <a:lstStyle/>
        <a:p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17FCBF6-36AD-3D44-8DB2-53B91AB9D129}" type="par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C4CDA2B-10A3-6D44-8B8E-3CB3F0AE5497}" type="sibTrans" cxnId="{0CFF2149-CE83-514C-92B7-1DCDD95B79BA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8AD518D-2206-834F-AD51-C7BBBA23A7DB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EE6F9D5-9F77-BD46-B636-19CE9D23843A}" type="par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A838170F-D142-434E-93DF-DB08537121B1}" type="sibTrans" cxnId="{E70A7265-DBFB-B046-9302-574DCDF8CE5D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A07A95C-E9E3-324F-822D-F01B2955F6D2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C73CBA8-063C-B94C-8D9B-23C8C53438EE}" type="par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AB7C96F-E0FC-9A4A-BDE2-83B26C9A1747}" type="sibTrans" cxnId="{12244C2A-AC1D-7547-ACB0-63DFE7E9AECB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754C229-2309-8344-889B-F1BB4A161C3C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34D078F-6E03-D147-A462-EEDE5192DE26}" type="par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CCCEFB6-5384-E24E-BAEE-C591056330D5}" type="sibTrans" cxnId="{C9B6D593-8C6C-9143-8ECE-83CB1CB83C4E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6B0FE69-D34C-B346-9930-30B7CB6B0D20}">
      <dgm:prSet phldrT="[文本]"/>
      <dgm:spPr/>
      <dgm:t>
        <a:bodyPr/>
        <a:lstStyle/>
        <a:p>
          <a:r>
            <a:rPr lang="zh-CN" altLang="en-US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652CD61-5B2A-6947-85CF-AC1AF9F5E4A8}" type="par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1DF20D1-84CA-C940-9FAF-8649EB0C480C}" type="sibTrans" cxnId="{86F7976F-A3C0-454F-819D-A8468C296560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E612183E-5BD0-064F-8014-CD55DF952726}">
      <dgm:prSet phldrT="[文本]"/>
      <dgm:spPr/>
      <dgm:t>
        <a:bodyPr/>
        <a:lstStyle/>
        <a:p>
          <a:r>
            <a:rPr lang="en-US" altLang="zh-CN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99249D1-9321-4242-8D46-3C72A5786342}" type="par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9B20892-CB95-A54A-9C06-A93DF0DFB870}" type="sibTrans" cxnId="{77C9C940-205D-4B40-A396-DCABDF5478BF}">
      <dgm:prSet/>
      <dgm:spPr/>
      <dgm:t>
        <a:bodyPr/>
        <a:lstStyle/>
        <a:p>
          <a:endParaRPr lang="zh-CN" altLang="en-US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C989C0B-9481-8944-A6FF-8572642D89A1}" type="pres">
      <dgm:prSet presAssocID="{4E277EA4-11FE-A74C-9443-86737DD8F8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F3E36-5C4C-EE4E-8A55-C7A09CA78767}" type="pres">
      <dgm:prSet presAssocID="{F3A08534-2570-0149-9A99-8A89961C7C07}" presName="root" presStyleCnt="0"/>
      <dgm:spPr/>
    </dgm:pt>
    <dgm:pt modelId="{B647A07B-D2D3-334D-90D9-5AF0DAB090CB}" type="pres">
      <dgm:prSet presAssocID="{F3A08534-2570-0149-9A99-8A89961C7C07}" presName="rootComposite" presStyleCnt="0"/>
      <dgm:spPr/>
    </dgm:pt>
    <dgm:pt modelId="{CD15C717-CAF7-BE49-98F9-B9D7C08991F1}" type="pres">
      <dgm:prSet presAssocID="{F3A08534-2570-0149-9A99-8A89961C7C07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4A9649A5-9E00-684C-8AA6-90C638E6503A}" type="pres">
      <dgm:prSet presAssocID="{F3A08534-2570-0149-9A99-8A89961C7C07}" presName="rootConnector" presStyleLbl="node1" presStyleIdx="0" presStyleCnt="1"/>
      <dgm:spPr/>
    </dgm:pt>
    <dgm:pt modelId="{5B401E5A-B552-0A45-B9C1-51FEB2554234}" type="pres">
      <dgm:prSet presAssocID="{F3A08534-2570-0149-9A99-8A89961C7C07}" presName="childShape" presStyleCnt="0"/>
      <dgm:spPr/>
    </dgm:pt>
    <dgm:pt modelId="{4DE4EE4F-B4E2-FB4F-8C60-770BDFD7FC2E}" type="pres">
      <dgm:prSet presAssocID="{5C73CBA8-063C-B94C-8D9B-23C8C53438EE}" presName="Name13" presStyleLbl="parChTrans1D2" presStyleIdx="0" presStyleCnt="5"/>
      <dgm:spPr/>
    </dgm:pt>
    <dgm:pt modelId="{275075B5-B701-6F4B-8EAD-4761F255234A}" type="pres">
      <dgm:prSet presAssocID="{9A07A95C-E9E3-324F-822D-F01B2955F6D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EEF8A-9C8D-1E4B-821B-DD2339635D91}" type="pres">
      <dgm:prSet presAssocID="{8EE6F9D5-9F77-BD46-B636-19CE9D23843A}" presName="Name13" presStyleLbl="parChTrans1D2" presStyleIdx="1" presStyleCnt="5"/>
      <dgm:spPr/>
    </dgm:pt>
    <dgm:pt modelId="{521AB8DA-BC9F-C046-8A1A-59A02D757805}" type="pres">
      <dgm:prSet presAssocID="{D8AD518D-2206-834F-AD51-C7BBBA23A7DB}" presName="childText" presStyleLbl="bgAcc1" presStyleIdx="1" presStyleCnt="5">
        <dgm:presLayoutVars>
          <dgm:bulletEnabled val="1"/>
        </dgm:presLayoutVars>
      </dgm:prSet>
      <dgm:spPr/>
    </dgm:pt>
    <dgm:pt modelId="{5619ED99-5D7B-D640-B298-14A084FDF99C}" type="pres">
      <dgm:prSet presAssocID="{934D078F-6E03-D147-A462-EEDE5192DE26}" presName="Name13" presStyleLbl="parChTrans1D2" presStyleIdx="2" presStyleCnt="5"/>
      <dgm:spPr/>
    </dgm:pt>
    <dgm:pt modelId="{0D9D5FD8-FAE2-6E4A-A54D-7C8A352CE32C}" type="pres">
      <dgm:prSet presAssocID="{E754C229-2309-8344-889B-F1BB4A161C3C}" presName="childText" presStyleLbl="bgAcc1" presStyleIdx="2" presStyleCnt="5">
        <dgm:presLayoutVars>
          <dgm:bulletEnabled val="1"/>
        </dgm:presLayoutVars>
      </dgm:prSet>
      <dgm:spPr/>
    </dgm:pt>
    <dgm:pt modelId="{A6D5785F-123C-0940-8F58-04C7176915AB}" type="pres">
      <dgm:prSet presAssocID="{6652CD61-5B2A-6947-85CF-AC1AF9F5E4A8}" presName="Name13" presStyleLbl="parChTrans1D2" presStyleIdx="3" presStyleCnt="5"/>
      <dgm:spPr/>
    </dgm:pt>
    <dgm:pt modelId="{87AB291D-A5E6-AA4C-860E-4DC5E69CD84A}" type="pres">
      <dgm:prSet presAssocID="{86B0FE69-D34C-B346-9930-30B7CB6B0D20}" presName="childText" presStyleLbl="bgAcc1" presStyleIdx="3" presStyleCnt="5">
        <dgm:presLayoutVars>
          <dgm:bulletEnabled val="1"/>
        </dgm:presLayoutVars>
      </dgm:prSet>
      <dgm:spPr/>
    </dgm:pt>
    <dgm:pt modelId="{42B47EFB-2C49-5847-B3FB-69220F0ECB5F}" type="pres">
      <dgm:prSet presAssocID="{B99249D1-9321-4242-8D46-3C72A5786342}" presName="Name13" presStyleLbl="parChTrans1D2" presStyleIdx="4" presStyleCnt="5"/>
      <dgm:spPr/>
    </dgm:pt>
    <dgm:pt modelId="{0D2436C1-B4D8-7045-8DC1-B56EF8D198C8}" type="pres">
      <dgm:prSet presAssocID="{E612183E-5BD0-064F-8014-CD55DF952726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0A7265-DBFB-B046-9302-574DCDF8CE5D}" srcId="{F3A08534-2570-0149-9A99-8A89961C7C07}" destId="{D8AD518D-2206-834F-AD51-C7BBBA23A7DB}" srcOrd="1" destOrd="0" parTransId="{8EE6F9D5-9F77-BD46-B636-19CE9D23843A}" sibTransId="{A838170F-D142-434E-93DF-DB08537121B1}"/>
    <dgm:cxn modelId="{655384E1-1164-D849-A70A-CF2A4A2604CE}" type="presOf" srcId="{9A07A95C-E9E3-324F-822D-F01B2955F6D2}" destId="{275075B5-B701-6F4B-8EAD-4761F255234A}" srcOrd="0" destOrd="0" presId="urn:microsoft.com/office/officeart/2005/8/layout/hierarchy3"/>
    <dgm:cxn modelId="{7D51E465-3800-9B43-AD51-BB18166B4387}" type="presOf" srcId="{4E277EA4-11FE-A74C-9443-86737DD8F878}" destId="{BC989C0B-9481-8944-A6FF-8572642D89A1}" srcOrd="0" destOrd="0" presId="urn:microsoft.com/office/officeart/2005/8/layout/hierarchy3"/>
    <dgm:cxn modelId="{C9B6D593-8C6C-9143-8ECE-83CB1CB83C4E}" srcId="{F3A08534-2570-0149-9A99-8A89961C7C07}" destId="{E754C229-2309-8344-889B-F1BB4A161C3C}" srcOrd="2" destOrd="0" parTransId="{934D078F-6E03-D147-A462-EEDE5192DE26}" sibTransId="{CCCCEFB6-5384-E24E-BAEE-C591056330D5}"/>
    <dgm:cxn modelId="{AF10E932-6CE5-A54F-9230-BBEB88F9D260}" type="presOf" srcId="{8EE6F9D5-9F77-BD46-B636-19CE9D23843A}" destId="{331EEF8A-9C8D-1E4B-821B-DD2339635D91}" srcOrd="0" destOrd="0" presId="urn:microsoft.com/office/officeart/2005/8/layout/hierarchy3"/>
    <dgm:cxn modelId="{64639D2B-983E-5A4F-AE26-1F238FCF6EBC}" type="presOf" srcId="{5C73CBA8-063C-B94C-8D9B-23C8C53438EE}" destId="{4DE4EE4F-B4E2-FB4F-8C60-770BDFD7FC2E}" srcOrd="0" destOrd="0" presId="urn:microsoft.com/office/officeart/2005/8/layout/hierarchy3"/>
    <dgm:cxn modelId="{833D9B8B-DFE5-774B-9B94-3478713521C4}" type="presOf" srcId="{F3A08534-2570-0149-9A99-8A89961C7C07}" destId="{4A9649A5-9E00-684C-8AA6-90C638E6503A}" srcOrd="1" destOrd="0" presId="urn:microsoft.com/office/officeart/2005/8/layout/hierarchy3"/>
    <dgm:cxn modelId="{4058AE35-617B-DC49-96E2-13330C8F17FA}" type="presOf" srcId="{B99249D1-9321-4242-8D46-3C72A5786342}" destId="{42B47EFB-2C49-5847-B3FB-69220F0ECB5F}" srcOrd="0" destOrd="0" presId="urn:microsoft.com/office/officeart/2005/8/layout/hierarchy3"/>
    <dgm:cxn modelId="{12244C2A-AC1D-7547-ACB0-63DFE7E9AECB}" srcId="{F3A08534-2570-0149-9A99-8A89961C7C07}" destId="{9A07A95C-E9E3-324F-822D-F01B2955F6D2}" srcOrd="0" destOrd="0" parTransId="{5C73CBA8-063C-B94C-8D9B-23C8C53438EE}" sibTransId="{FAB7C96F-E0FC-9A4A-BDE2-83B26C9A1747}"/>
    <dgm:cxn modelId="{B5FDD497-BAB7-1B42-91E2-AC533DF3BDF0}" type="presOf" srcId="{86B0FE69-D34C-B346-9930-30B7CB6B0D20}" destId="{87AB291D-A5E6-AA4C-860E-4DC5E69CD84A}" srcOrd="0" destOrd="0" presId="urn:microsoft.com/office/officeart/2005/8/layout/hierarchy3"/>
    <dgm:cxn modelId="{DD992E70-63AE-BA40-BA80-2DDE4C0A7C1F}" type="presOf" srcId="{F3A08534-2570-0149-9A99-8A89961C7C07}" destId="{CD15C717-CAF7-BE49-98F9-B9D7C08991F1}" srcOrd="0" destOrd="0" presId="urn:microsoft.com/office/officeart/2005/8/layout/hierarchy3"/>
    <dgm:cxn modelId="{86F7976F-A3C0-454F-819D-A8468C296560}" srcId="{F3A08534-2570-0149-9A99-8A89961C7C07}" destId="{86B0FE69-D34C-B346-9930-30B7CB6B0D20}" srcOrd="3" destOrd="0" parTransId="{6652CD61-5B2A-6947-85CF-AC1AF9F5E4A8}" sibTransId="{F1DF20D1-84CA-C940-9FAF-8649EB0C480C}"/>
    <dgm:cxn modelId="{67C18A0B-3C63-264A-A4B5-762E2C4FF412}" type="presOf" srcId="{D8AD518D-2206-834F-AD51-C7BBBA23A7DB}" destId="{521AB8DA-BC9F-C046-8A1A-59A02D757805}" srcOrd="0" destOrd="0" presId="urn:microsoft.com/office/officeart/2005/8/layout/hierarchy3"/>
    <dgm:cxn modelId="{0CFF2149-CE83-514C-92B7-1DCDD95B79BA}" srcId="{4E277EA4-11FE-A74C-9443-86737DD8F878}" destId="{F3A08534-2570-0149-9A99-8A89961C7C07}" srcOrd="0" destOrd="0" parTransId="{E17FCBF6-36AD-3D44-8DB2-53B91AB9D129}" sibTransId="{0C4CDA2B-10A3-6D44-8B8E-3CB3F0AE5497}"/>
    <dgm:cxn modelId="{77C9C940-205D-4B40-A396-DCABDF5478BF}" srcId="{F3A08534-2570-0149-9A99-8A89961C7C07}" destId="{E612183E-5BD0-064F-8014-CD55DF952726}" srcOrd="4" destOrd="0" parTransId="{B99249D1-9321-4242-8D46-3C72A5786342}" sibTransId="{39B20892-CB95-A54A-9C06-A93DF0DFB870}"/>
    <dgm:cxn modelId="{A5315273-F8F4-014E-B708-F0D3E2417FA0}" type="presOf" srcId="{E754C229-2309-8344-889B-F1BB4A161C3C}" destId="{0D9D5FD8-FAE2-6E4A-A54D-7C8A352CE32C}" srcOrd="0" destOrd="0" presId="urn:microsoft.com/office/officeart/2005/8/layout/hierarchy3"/>
    <dgm:cxn modelId="{07376374-2A8F-034C-A28E-C9058B5E27E6}" type="presOf" srcId="{934D078F-6E03-D147-A462-EEDE5192DE26}" destId="{5619ED99-5D7B-D640-B298-14A084FDF99C}" srcOrd="0" destOrd="0" presId="urn:microsoft.com/office/officeart/2005/8/layout/hierarchy3"/>
    <dgm:cxn modelId="{D59BA247-9E59-3A44-B073-67A9DBD87752}" type="presOf" srcId="{E612183E-5BD0-064F-8014-CD55DF952726}" destId="{0D2436C1-B4D8-7045-8DC1-B56EF8D198C8}" srcOrd="0" destOrd="0" presId="urn:microsoft.com/office/officeart/2005/8/layout/hierarchy3"/>
    <dgm:cxn modelId="{49016FF0-4649-8444-941C-38E36D91DD46}" type="presOf" srcId="{6652CD61-5B2A-6947-85CF-AC1AF9F5E4A8}" destId="{A6D5785F-123C-0940-8F58-04C7176915AB}" srcOrd="0" destOrd="0" presId="urn:microsoft.com/office/officeart/2005/8/layout/hierarchy3"/>
    <dgm:cxn modelId="{672C5F19-154F-4B43-A54C-8A58694BBDBA}" type="presParOf" srcId="{BC989C0B-9481-8944-A6FF-8572642D89A1}" destId="{ED5F3E36-5C4C-EE4E-8A55-C7A09CA78767}" srcOrd="0" destOrd="0" presId="urn:microsoft.com/office/officeart/2005/8/layout/hierarchy3"/>
    <dgm:cxn modelId="{CFDEC697-CF94-224A-A5C4-B466C6591D21}" type="presParOf" srcId="{ED5F3E36-5C4C-EE4E-8A55-C7A09CA78767}" destId="{B647A07B-D2D3-334D-90D9-5AF0DAB090CB}" srcOrd="0" destOrd="0" presId="urn:microsoft.com/office/officeart/2005/8/layout/hierarchy3"/>
    <dgm:cxn modelId="{DD63BA63-99BF-C84D-B971-2139311FD544}" type="presParOf" srcId="{B647A07B-D2D3-334D-90D9-5AF0DAB090CB}" destId="{CD15C717-CAF7-BE49-98F9-B9D7C08991F1}" srcOrd="0" destOrd="0" presId="urn:microsoft.com/office/officeart/2005/8/layout/hierarchy3"/>
    <dgm:cxn modelId="{88C0479E-28C9-674C-A1D8-1EA8B06A0ADC}" type="presParOf" srcId="{B647A07B-D2D3-334D-90D9-5AF0DAB090CB}" destId="{4A9649A5-9E00-684C-8AA6-90C638E6503A}" srcOrd="1" destOrd="0" presId="urn:microsoft.com/office/officeart/2005/8/layout/hierarchy3"/>
    <dgm:cxn modelId="{5B3FF557-09B1-3348-986B-26D6D42E2080}" type="presParOf" srcId="{ED5F3E36-5C4C-EE4E-8A55-C7A09CA78767}" destId="{5B401E5A-B552-0A45-B9C1-51FEB2554234}" srcOrd="1" destOrd="0" presId="urn:microsoft.com/office/officeart/2005/8/layout/hierarchy3"/>
    <dgm:cxn modelId="{40A360CE-2791-F544-93E7-36985F5E0072}" type="presParOf" srcId="{5B401E5A-B552-0A45-B9C1-51FEB2554234}" destId="{4DE4EE4F-B4E2-FB4F-8C60-770BDFD7FC2E}" srcOrd="0" destOrd="0" presId="urn:microsoft.com/office/officeart/2005/8/layout/hierarchy3"/>
    <dgm:cxn modelId="{2B9099BA-AD9D-7346-BBB6-D01D99283570}" type="presParOf" srcId="{5B401E5A-B552-0A45-B9C1-51FEB2554234}" destId="{275075B5-B701-6F4B-8EAD-4761F255234A}" srcOrd="1" destOrd="0" presId="urn:microsoft.com/office/officeart/2005/8/layout/hierarchy3"/>
    <dgm:cxn modelId="{E39B5C7F-1EBA-1F4C-8320-72267826E309}" type="presParOf" srcId="{5B401E5A-B552-0A45-B9C1-51FEB2554234}" destId="{331EEF8A-9C8D-1E4B-821B-DD2339635D91}" srcOrd="2" destOrd="0" presId="urn:microsoft.com/office/officeart/2005/8/layout/hierarchy3"/>
    <dgm:cxn modelId="{F49F915E-6EF2-4140-B5A6-4071359EDC0D}" type="presParOf" srcId="{5B401E5A-B552-0A45-B9C1-51FEB2554234}" destId="{521AB8DA-BC9F-C046-8A1A-59A02D757805}" srcOrd="3" destOrd="0" presId="urn:microsoft.com/office/officeart/2005/8/layout/hierarchy3"/>
    <dgm:cxn modelId="{128CBC87-8887-0A43-AF5E-1BE4137F5C9C}" type="presParOf" srcId="{5B401E5A-B552-0A45-B9C1-51FEB2554234}" destId="{5619ED99-5D7B-D640-B298-14A084FDF99C}" srcOrd="4" destOrd="0" presId="urn:microsoft.com/office/officeart/2005/8/layout/hierarchy3"/>
    <dgm:cxn modelId="{B802206C-9D10-F24B-A494-869D28D688A6}" type="presParOf" srcId="{5B401E5A-B552-0A45-B9C1-51FEB2554234}" destId="{0D9D5FD8-FAE2-6E4A-A54D-7C8A352CE32C}" srcOrd="5" destOrd="0" presId="urn:microsoft.com/office/officeart/2005/8/layout/hierarchy3"/>
    <dgm:cxn modelId="{2006B121-64DE-AA4A-AEFB-81ED222E1A39}" type="presParOf" srcId="{5B401E5A-B552-0A45-B9C1-51FEB2554234}" destId="{A6D5785F-123C-0940-8F58-04C7176915AB}" srcOrd="6" destOrd="0" presId="urn:microsoft.com/office/officeart/2005/8/layout/hierarchy3"/>
    <dgm:cxn modelId="{C5609F92-8F0F-514A-91A5-259503B3EF2E}" type="presParOf" srcId="{5B401E5A-B552-0A45-B9C1-51FEB2554234}" destId="{87AB291D-A5E6-AA4C-860E-4DC5E69CD84A}" srcOrd="7" destOrd="0" presId="urn:microsoft.com/office/officeart/2005/8/layout/hierarchy3"/>
    <dgm:cxn modelId="{A02F3FAF-79E3-A441-A595-BBDCC4034AA7}" type="presParOf" srcId="{5B401E5A-B552-0A45-B9C1-51FEB2554234}" destId="{42B47EFB-2C49-5847-B3FB-69220F0ECB5F}" srcOrd="8" destOrd="0" presId="urn:microsoft.com/office/officeart/2005/8/layout/hierarchy3"/>
    <dgm:cxn modelId="{30E242A4-B01D-3B48-9831-B1B6D9AF45AA}" type="presParOf" srcId="{5B401E5A-B552-0A45-B9C1-51FEB2554234}" destId="{0D2436C1-B4D8-7045-8DC1-B56EF8D198C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701F933-30B8-3548-8823-5F63FCA6E981}" type="doc">
      <dgm:prSet loTypeId="urn:microsoft.com/office/officeart/2005/8/layout/gear1" loCatId="" qsTypeId="urn:microsoft.com/office/officeart/2005/8/quickstyle/simple4" qsCatId="simple" csTypeId="urn:microsoft.com/office/officeart/2005/8/colors/accent3_2" csCatId="accent3" phldr="1"/>
      <dgm:spPr/>
    </dgm:pt>
    <dgm:pt modelId="{BF0DB869-8829-6649-A49D-3DEEC968D5E0}">
      <dgm:prSet phldrT="[文本]"/>
      <dgm:spPr/>
      <dgm:t>
        <a:bodyPr/>
        <a:lstStyle/>
        <a:p>
          <a:endParaRPr lang="zh-CN" altLang="en-US" dirty="0"/>
        </a:p>
      </dgm:t>
    </dgm:pt>
    <dgm:pt modelId="{52ECA1ED-93A2-B743-8B88-A5E4A3476182}" type="parTrans" cxnId="{272E9FAB-AAC4-EE4E-964B-894B7E9CC3C1}">
      <dgm:prSet/>
      <dgm:spPr/>
      <dgm:t>
        <a:bodyPr/>
        <a:lstStyle/>
        <a:p>
          <a:endParaRPr lang="zh-CN" altLang="en-US"/>
        </a:p>
      </dgm:t>
    </dgm:pt>
    <dgm:pt modelId="{054E5ADD-35DA-3541-8DBC-AF9DB8A965D5}" type="sibTrans" cxnId="{272E9FAB-AAC4-EE4E-964B-894B7E9CC3C1}">
      <dgm:prSet/>
      <dgm:spPr/>
      <dgm:t>
        <a:bodyPr/>
        <a:lstStyle/>
        <a:p>
          <a:endParaRPr lang="zh-CN" altLang="en-US"/>
        </a:p>
      </dgm:t>
    </dgm:pt>
    <dgm:pt modelId="{0A71892C-B786-534E-BB31-EEB15AB2FB5D}">
      <dgm:prSet phldrT="[文本]" phldr="1"/>
      <dgm:spPr/>
      <dgm:t>
        <a:bodyPr/>
        <a:lstStyle/>
        <a:p>
          <a:endParaRPr lang="zh-CN" altLang="en-US" dirty="0"/>
        </a:p>
      </dgm:t>
    </dgm:pt>
    <dgm:pt modelId="{A8902775-B945-1E46-B5E9-C523A0963FFC}" type="parTrans" cxnId="{11C37045-0B44-6749-9921-94660E311895}">
      <dgm:prSet/>
      <dgm:spPr/>
      <dgm:t>
        <a:bodyPr/>
        <a:lstStyle/>
        <a:p>
          <a:endParaRPr lang="zh-CN" altLang="en-US"/>
        </a:p>
      </dgm:t>
    </dgm:pt>
    <dgm:pt modelId="{2EB1E90E-B0CB-5E4E-BA89-E2FC3CF99226}" type="sibTrans" cxnId="{11C37045-0B44-6749-9921-94660E311895}">
      <dgm:prSet/>
      <dgm:spPr/>
      <dgm:t>
        <a:bodyPr/>
        <a:lstStyle/>
        <a:p>
          <a:endParaRPr lang="zh-CN" altLang="en-US"/>
        </a:p>
      </dgm:t>
    </dgm:pt>
    <dgm:pt modelId="{FE678833-1A10-F642-AF93-AF07EB87D46A}">
      <dgm:prSet phldrT="[文本]" phldr="1"/>
      <dgm:spPr/>
      <dgm:t>
        <a:bodyPr/>
        <a:lstStyle/>
        <a:p>
          <a:endParaRPr lang="zh-CN" altLang="en-US" dirty="0"/>
        </a:p>
      </dgm:t>
    </dgm:pt>
    <dgm:pt modelId="{80DCAD96-B11A-C545-9EF3-B91CC8943A69}" type="parTrans" cxnId="{344DBCCF-1C15-3C4F-859F-6B45D9E289C2}">
      <dgm:prSet/>
      <dgm:spPr/>
      <dgm:t>
        <a:bodyPr/>
        <a:lstStyle/>
        <a:p>
          <a:endParaRPr lang="zh-CN" altLang="en-US"/>
        </a:p>
      </dgm:t>
    </dgm:pt>
    <dgm:pt modelId="{71C90BDB-2A70-5043-BC16-6953AD32364A}" type="sibTrans" cxnId="{344DBCCF-1C15-3C4F-859F-6B45D9E289C2}">
      <dgm:prSet/>
      <dgm:spPr/>
      <dgm:t>
        <a:bodyPr/>
        <a:lstStyle/>
        <a:p>
          <a:endParaRPr lang="zh-CN" altLang="en-US"/>
        </a:p>
      </dgm:t>
    </dgm:pt>
    <dgm:pt modelId="{787AD3A5-8327-3945-87D4-CD264EF9CCBD}" type="pres">
      <dgm:prSet presAssocID="{8701F933-30B8-3548-8823-5F63FCA6E98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CA36A22-CE75-B543-A0A2-4FCCEDCB8825}" type="pres">
      <dgm:prSet presAssocID="{BF0DB869-8829-6649-A49D-3DEEC968D5E0}" presName="gear1" presStyleLbl="node1" presStyleIdx="0" presStyleCnt="3">
        <dgm:presLayoutVars>
          <dgm:chMax val="1"/>
          <dgm:bulletEnabled val="1"/>
        </dgm:presLayoutVars>
      </dgm:prSet>
      <dgm:spPr/>
    </dgm:pt>
    <dgm:pt modelId="{16B52721-3584-5A4E-81FA-74211925A0D0}" type="pres">
      <dgm:prSet presAssocID="{BF0DB869-8829-6649-A49D-3DEEC968D5E0}" presName="gear1srcNode" presStyleLbl="node1" presStyleIdx="0" presStyleCnt="3"/>
      <dgm:spPr/>
    </dgm:pt>
    <dgm:pt modelId="{6B918C9D-2DF5-D241-8993-BF7FC1794C89}" type="pres">
      <dgm:prSet presAssocID="{BF0DB869-8829-6649-A49D-3DEEC968D5E0}" presName="gear1dstNode" presStyleLbl="node1" presStyleIdx="0" presStyleCnt="3"/>
      <dgm:spPr/>
    </dgm:pt>
    <dgm:pt modelId="{7F4DAA85-E577-B244-BD0B-FBC09449A250}" type="pres">
      <dgm:prSet presAssocID="{0A71892C-B786-534E-BB31-EEB15AB2FB5D}" presName="gear2" presStyleLbl="node1" presStyleIdx="1" presStyleCnt="3">
        <dgm:presLayoutVars>
          <dgm:chMax val="1"/>
          <dgm:bulletEnabled val="1"/>
        </dgm:presLayoutVars>
      </dgm:prSet>
      <dgm:spPr/>
    </dgm:pt>
    <dgm:pt modelId="{63DC9DF7-231A-C043-9156-EBE579C0CBEE}" type="pres">
      <dgm:prSet presAssocID="{0A71892C-B786-534E-BB31-EEB15AB2FB5D}" presName="gear2srcNode" presStyleLbl="node1" presStyleIdx="1" presStyleCnt="3"/>
      <dgm:spPr/>
    </dgm:pt>
    <dgm:pt modelId="{C108B0BB-BE59-AC40-930D-17B7B3F9C086}" type="pres">
      <dgm:prSet presAssocID="{0A71892C-B786-534E-BB31-EEB15AB2FB5D}" presName="gear2dstNode" presStyleLbl="node1" presStyleIdx="1" presStyleCnt="3"/>
      <dgm:spPr/>
    </dgm:pt>
    <dgm:pt modelId="{5FDBAD65-186E-CD49-BB6D-3D51CDFA84E5}" type="pres">
      <dgm:prSet presAssocID="{FE678833-1A10-F642-AF93-AF07EB87D46A}" presName="gear3" presStyleLbl="node1" presStyleIdx="2" presStyleCnt="3"/>
      <dgm:spPr/>
    </dgm:pt>
    <dgm:pt modelId="{543D72BB-213E-2B42-B69C-1910B205D66F}" type="pres">
      <dgm:prSet presAssocID="{FE678833-1A10-F642-AF93-AF07EB87D46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D8DF9D5-584F-7348-80DF-8554256BE3F3}" type="pres">
      <dgm:prSet presAssocID="{FE678833-1A10-F642-AF93-AF07EB87D46A}" presName="gear3srcNode" presStyleLbl="node1" presStyleIdx="2" presStyleCnt="3"/>
      <dgm:spPr/>
    </dgm:pt>
    <dgm:pt modelId="{C8D0D02D-721F-1C4F-9FE1-D7E77270934F}" type="pres">
      <dgm:prSet presAssocID="{FE678833-1A10-F642-AF93-AF07EB87D46A}" presName="gear3dstNode" presStyleLbl="node1" presStyleIdx="2" presStyleCnt="3"/>
      <dgm:spPr/>
    </dgm:pt>
    <dgm:pt modelId="{55FDC430-7BC4-6E43-A925-5D249E6E6C54}" type="pres">
      <dgm:prSet presAssocID="{054E5ADD-35DA-3541-8DBC-AF9DB8A965D5}" presName="connector1" presStyleLbl="sibTrans2D1" presStyleIdx="0" presStyleCnt="3"/>
      <dgm:spPr/>
    </dgm:pt>
    <dgm:pt modelId="{684CCF7C-15C8-C04A-A103-C68602782946}" type="pres">
      <dgm:prSet presAssocID="{2EB1E90E-B0CB-5E4E-BA89-E2FC3CF99226}" presName="connector2" presStyleLbl="sibTrans2D1" presStyleIdx="1" presStyleCnt="3"/>
      <dgm:spPr/>
    </dgm:pt>
    <dgm:pt modelId="{A503FBC3-5201-2741-918B-C8BF091FFC42}" type="pres">
      <dgm:prSet presAssocID="{71C90BDB-2A70-5043-BC16-6953AD32364A}" presName="connector3" presStyleLbl="sibTrans2D1" presStyleIdx="2" presStyleCnt="3"/>
      <dgm:spPr/>
    </dgm:pt>
  </dgm:ptLst>
  <dgm:cxnLst>
    <dgm:cxn modelId="{4B161755-7F32-C749-8FE2-0E438FB99D68}" type="presOf" srcId="{FE678833-1A10-F642-AF93-AF07EB87D46A}" destId="{C8D0D02D-721F-1C4F-9FE1-D7E77270934F}" srcOrd="3" destOrd="0" presId="urn:microsoft.com/office/officeart/2005/8/layout/gear1"/>
    <dgm:cxn modelId="{F95C2039-0C70-8A41-887F-0D896E6AF826}" type="presOf" srcId="{71C90BDB-2A70-5043-BC16-6953AD32364A}" destId="{A503FBC3-5201-2741-918B-C8BF091FFC42}" srcOrd="0" destOrd="0" presId="urn:microsoft.com/office/officeart/2005/8/layout/gear1"/>
    <dgm:cxn modelId="{08503194-9FCF-3E45-90D0-64045A41F1AC}" type="presOf" srcId="{BF0DB869-8829-6649-A49D-3DEEC968D5E0}" destId="{16B52721-3584-5A4E-81FA-74211925A0D0}" srcOrd="1" destOrd="0" presId="urn:microsoft.com/office/officeart/2005/8/layout/gear1"/>
    <dgm:cxn modelId="{E4624924-54D1-954C-8DFA-2AF8FA8DE77E}" type="presOf" srcId="{FE678833-1A10-F642-AF93-AF07EB87D46A}" destId="{3D8DF9D5-584F-7348-80DF-8554256BE3F3}" srcOrd="2" destOrd="0" presId="urn:microsoft.com/office/officeart/2005/8/layout/gear1"/>
    <dgm:cxn modelId="{2BA0E5D6-9413-7143-B03D-EBC08D41E949}" type="presOf" srcId="{0A71892C-B786-534E-BB31-EEB15AB2FB5D}" destId="{63DC9DF7-231A-C043-9156-EBE579C0CBEE}" srcOrd="1" destOrd="0" presId="urn:microsoft.com/office/officeart/2005/8/layout/gear1"/>
    <dgm:cxn modelId="{DA25C5EF-C5D2-924D-B241-B6ACAEA55359}" type="presOf" srcId="{BF0DB869-8829-6649-A49D-3DEEC968D5E0}" destId="{0CA36A22-CE75-B543-A0A2-4FCCEDCB8825}" srcOrd="0" destOrd="0" presId="urn:microsoft.com/office/officeart/2005/8/layout/gear1"/>
    <dgm:cxn modelId="{90E3A0EB-3E00-DA40-84EC-EEFDB803512F}" type="presOf" srcId="{0A71892C-B786-534E-BB31-EEB15AB2FB5D}" destId="{C108B0BB-BE59-AC40-930D-17B7B3F9C086}" srcOrd="2" destOrd="0" presId="urn:microsoft.com/office/officeart/2005/8/layout/gear1"/>
    <dgm:cxn modelId="{11C37045-0B44-6749-9921-94660E311895}" srcId="{8701F933-30B8-3548-8823-5F63FCA6E981}" destId="{0A71892C-B786-534E-BB31-EEB15AB2FB5D}" srcOrd="1" destOrd="0" parTransId="{A8902775-B945-1E46-B5E9-C523A0963FFC}" sibTransId="{2EB1E90E-B0CB-5E4E-BA89-E2FC3CF99226}"/>
    <dgm:cxn modelId="{54B512AD-5A4F-964D-8BF8-919A22190554}" type="presOf" srcId="{0A71892C-B786-534E-BB31-EEB15AB2FB5D}" destId="{7F4DAA85-E577-B244-BD0B-FBC09449A250}" srcOrd="0" destOrd="0" presId="urn:microsoft.com/office/officeart/2005/8/layout/gear1"/>
    <dgm:cxn modelId="{D144162C-20F2-B940-BA01-FC2FCEC9AAE9}" type="presOf" srcId="{8701F933-30B8-3548-8823-5F63FCA6E981}" destId="{787AD3A5-8327-3945-87D4-CD264EF9CCBD}" srcOrd="0" destOrd="0" presId="urn:microsoft.com/office/officeart/2005/8/layout/gear1"/>
    <dgm:cxn modelId="{F8E54CFB-942B-5A41-86F8-67A09D164E40}" type="presOf" srcId="{FE678833-1A10-F642-AF93-AF07EB87D46A}" destId="{5FDBAD65-186E-CD49-BB6D-3D51CDFA84E5}" srcOrd="0" destOrd="0" presId="urn:microsoft.com/office/officeart/2005/8/layout/gear1"/>
    <dgm:cxn modelId="{DFAA794D-C38C-AE42-9880-B2206F1CFF52}" type="presOf" srcId="{FE678833-1A10-F642-AF93-AF07EB87D46A}" destId="{543D72BB-213E-2B42-B69C-1910B205D66F}" srcOrd="1" destOrd="0" presId="urn:microsoft.com/office/officeart/2005/8/layout/gear1"/>
    <dgm:cxn modelId="{344DBCCF-1C15-3C4F-859F-6B45D9E289C2}" srcId="{8701F933-30B8-3548-8823-5F63FCA6E981}" destId="{FE678833-1A10-F642-AF93-AF07EB87D46A}" srcOrd="2" destOrd="0" parTransId="{80DCAD96-B11A-C545-9EF3-B91CC8943A69}" sibTransId="{71C90BDB-2A70-5043-BC16-6953AD32364A}"/>
    <dgm:cxn modelId="{F5792D80-C4FF-AA47-859D-015071336C18}" type="presOf" srcId="{054E5ADD-35DA-3541-8DBC-AF9DB8A965D5}" destId="{55FDC430-7BC4-6E43-A925-5D249E6E6C54}" srcOrd="0" destOrd="0" presId="urn:microsoft.com/office/officeart/2005/8/layout/gear1"/>
    <dgm:cxn modelId="{272E9FAB-AAC4-EE4E-964B-894B7E9CC3C1}" srcId="{8701F933-30B8-3548-8823-5F63FCA6E981}" destId="{BF0DB869-8829-6649-A49D-3DEEC968D5E0}" srcOrd="0" destOrd="0" parTransId="{52ECA1ED-93A2-B743-8B88-A5E4A3476182}" sibTransId="{054E5ADD-35DA-3541-8DBC-AF9DB8A965D5}"/>
    <dgm:cxn modelId="{4818B438-7470-0D45-9D3E-1A33F7019A73}" type="presOf" srcId="{2EB1E90E-B0CB-5E4E-BA89-E2FC3CF99226}" destId="{684CCF7C-15C8-C04A-A103-C68602782946}" srcOrd="0" destOrd="0" presId="urn:microsoft.com/office/officeart/2005/8/layout/gear1"/>
    <dgm:cxn modelId="{EA15EC3A-EFCE-324B-8A5D-26E2FEAF2F3D}" type="presOf" srcId="{BF0DB869-8829-6649-A49D-3DEEC968D5E0}" destId="{6B918C9D-2DF5-D241-8993-BF7FC1794C89}" srcOrd="2" destOrd="0" presId="urn:microsoft.com/office/officeart/2005/8/layout/gear1"/>
    <dgm:cxn modelId="{14C6CF20-498B-8E4E-89D9-F4392F35A623}" type="presParOf" srcId="{787AD3A5-8327-3945-87D4-CD264EF9CCBD}" destId="{0CA36A22-CE75-B543-A0A2-4FCCEDCB8825}" srcOrd="0" destOrd="0" presId="urn:microsoft.com/office/officeart/2005/8/layout/gear1"/>
    <dgm:cxn modelId="{875F8D56-DBE3-5D4F-9D30-B67967F242C0}" type="presParOf" srcId="{787AD3A5-8327-3945-87D4-CD264EF9CCBD}" destId="{16B52721-3584-5A4E-81FA-74211925A0D0}" srcOrd="1" destOrd="0" presId="urn:microsoft.com/office/officeart/2005/8/layout/gear1"/>
    <dgm:cxn modelId="{29AEB461-618A-C54F-9EC6-025AA5793391}" type="presParOf" srcId="{787AD3A5-8327-3945-87D4-CD264EF9CCBD}" destId="{6B918C9D-2DF5-D241-8993-BF7FC1794C89}" srcOrd="2" destOrd="0" presId="urn:microsoft.com/office/officeart/2005/8/layout/gear1"/>
    <dgm:cxn modelId="{AA0906AD-18F7-F543-9A65-AE88E8C70EA3}" type="presParOf" srcId="{787AD3A5-8327-3945-87D4-CD264EF9CCBD}" destId="{7F4DAA85-E577-B244-BD0B-FBC09449A250}" srcOrd="3" destOrd="0" presId="urn:microsoft.com/office/officeart/2005/8/layout/gear1"/>
    <dgm:cxn modelId="{BFA86D25-6F78-494E-B594-087A53B9DFD3}" type="presParOf" srcId="{787AD3A5-8327-3945-87D4-CD264EF9CCBD}" destId="{63DC9DF7-231A-C043-9156-EBE579C0CBEE}" srcOrd="4" destOrd="0" presId="urn:microsoft.com/office/officeart/2005/8/layout/gear1"/>
    <dgm:cxn modelId="{BDB0DD01-04E1-B04F-A587-CF7952F90B56}" type="presParOf" srcId="{787AD3A5-8327-3945-87D4-CD264EF9CCBD}" destId="{C108B0BB-BE59-AC40-930D-17B7B3F9C086}" srcOrd="5" destOrd="0" presId="urn:microsoft.com/office/officeart/2005/8/layout/gear1"/>
    <dgm:cxn modelId="{1CF8D3FC-13E7-C246-A826-9835DB3AEDEA}" type="presParOf" srcId="{787AD3A5-8327-3945-87D4-CD264EF9CCBD}" destId="{5FDBAD65-186E-CD49-BB6D-3D51CDFA84E5}" srcOrd="6" destOrd="0" presId="urn:microsoft.com/office/officeart/2005/8/layout/gear1"/>
    <dgm:cxn modelId="{2A929CE8-D453-7A4C-B7DA-D22A522D8B78}" type="presParOf" srcId="{787AD3A5-8327-3945-87D4-CD264EF9CCBD}" destId="{543D72BB-213E-2B42-B69C-1910B205D66F}" srcOrd="7" destOrd="0" presId="urn:microsoft.com/office/officeart/2005/8/layout/gear1"/>
    <dgm:cxn modelId="{DB37B68E-1F9B-3A4F-AF3D-54059DFCD17C}" type="presParOf" srcId="{787AD3A5-8327-3945-87D4-CD264EF9CCBD}" destId="{3D8DF9D5-584F-7348-80DF-8554256BE3F3}" srcOrd="8" destOrd="0" presId="urn:microsoft.com/office/officeart/2005/8/layout/gear1"/>
    <dgm:cxn modelId="{5A09925C-99E4-D647-AF74-6F39C06CD5F6}" type="presParOf" srcId="{787AD3A5-8327-3945-87D4-CD264EF9CCBD}" destId="{C8D0D02D-721F-1C4F-9FE1-D7E77270934F}" srcOrd="9" destOrd="0" presId="urn:microsoft.com/office/officeart/2005/8/layout/gear1"/>
    <dgm:cxn modelId="{E07DCDD7-801A-6D41-9CD3-1FC5944D63BD}" type="presParOf" srcId="{787AD3A5-8327-3945-87D4-CD264EF9CCBD}" destId="{55FDC430-7BC4-6E43-A925-5D249E6E6C54}" srcOrd="10" destOrd="0" presId="urn:microsoft.com/office/officeart/2005/8/layout/gear1"/>
    <dgm:cxn modelId="{3321E31A-2F80-1744-8AE0-9C26581E5864}" type="presParOf" srcId="{787AD3A5-8327-3945-87D4-CD264EF9CCBD}" destId="{684CCF7C-15C8-C04A-A103-C68602782946}" srcOrd="11" destOrd="0" presId="urn:microsoft.com/office/officeart/2005/8/layout/gear1"/>
    <dgm:cxn modelId="{5F58B220-A9A0-AB4B-A8A9-598731C0CD8B}" type="presParOf" srcId="{787AD3A5-8327-3945-87D4-CD264EF9CCBD}" destId="{A503FBC3-5201-2741-918B-C8BF091FFC42}" srcOrd="12" destOrd="0" presId="urn:microsoft.com/office/officeart/2005/8/layout/gear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B979E-A1B6-C346-87E5-5F9724D408F6}">
      <dsp:nvSpPr>
        <dsp:cNvPr id="0" name=""/>
        <dsp:cNvSpPr/>
      </dsp:nvSpPr>
      <dsp:spPr>
        <a:xfrm>
          <a:off x="963" y="720316"/>
          <a:ext cx="1107124" cy="5535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PMO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7176" y="736529"/>
        <a:ext cx="1074698" cy="521136"/>
      </dsp:txXfrm>
    </dsp:sp>
    <dsp:sp modelId="{FCB629F0-7073-C547-B330-89861E99CADA}">
      <dsp:nvSpPr>
        <dsp:cNvPr id="0" name=""/>
        <dsp:cNvSpPr/>
      </dsp:nvSpPr>
      <dsp:spPr>
        <a:xfrm>
          <a:off x="111675" y="1273878"/>
          <a:ext cx="110712" cy="415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171"/>
              </a:lnTo>
              <a:lnTo>
                <a:pt x="110712" y="4151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6E159-3C21-124E-9475-BC72E6ACBADD}">
      <dsp:nvSpPr>
        <dsp:cNvPr id="0" name=""/>
        <dsp:cNvSpPr/>
      </dsp:nvSpPr>
      <dsp:spPr>
        <a:xfrm>
          <a:off x="222388" y="1412269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pm1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38601" y="1428482"/>
        <a:ext cx="853273" cy="521136"/>
      </dsp:txXfrm>
    </dsp:sp>
    <dsp:sp modelId="{AFD21B7C-B478-2945-95F0-EF35BC005AE8}">
      <dsp:nvSpPr>
        <dsp:cNvPr id="0" name=""/>
        <dsp:cNvSpPr/>
      </dsp:nvSpPr>
      <dsp:spPr>
        <a:xfrm>
          <a:off x="111675" y="1273878"/>
          <a:ext cx="110712" cy="1107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124"/>
              </a:lnTo>
              <a:lnTo>
                <a:pt x="110712" y="11071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2A574-7714-1044-8CCA-3D6F53A496C2}">
      <dsp:nvSpPr>
        <dsp:cNvPr id="0" name=""/>
        <dsp:cNvSpPr/>
      </dsp:nvSpPr>
      <dsp:spPr>
        <a:xfrm>
          <a:off x="222388" y="2104221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7"/>
              <a:satOff val="6667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pm2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38601" y="2120434"/>
        <a:ext cx="853273" cy="521136"/>
      </dsp:txXfrm>
    </dsp:sp>
    <dsp:sp modelId="{46730603-610A-C64D-A927-6F102B563ABF}">
      <dsp:nvSpPr>
        <dsp:cNvPr id="0" name=""/>
        <dsp:cNvSpPr/>
      </dsp:nvSpPr>
      <dsp:spPr>
        <a:xfrm>
          <a:off x="111675" y="1273878"/>
          <a:ext cx="110712" cy="1799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9077"/>
              </a:lnTo>
              <a:lnTo>
                <a:pt x="110712" y="179907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3D1CB-AC04-4D47-8D9A-ADC9A0938071}">
      <dsp:nvSpPr>
        <dsp:cNvPr id="0" name=""/>
        <dsp:cNvSpPr/>
      </dsp:nvSpPr>
      <dsp:spPr>
        <a:xfrm>
          <a:off x="222388" y="2796174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61413"/>
              <a:satOff val="1333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pm3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38601" y="2812387"/>
        <a:ext cx="853273" cy="521136"/>
      </dsp:txXfrm>
    </dsp:sp>
    <dsp:sp modelId="{7D77D2C4-3DF1-A54B-9A2E-90DC28DC9688}">
      <dsp:nvSpPr>
        <dsp:cNvPr id="0" name=""/>
        <dsp:cNvSpPr/>
      </dsp:nvSpPr>
      <dsp:spPr>
        <a:xfrm>
          <a:off x="111675" y="1273878"/>
          <a:ext cx="110712" cy="2491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030"/>
              </a:lnTo>
              <a:lnTo>
                <a:pt x="110712" y="249103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43456-12A9-EE45-8D64-8B6C555D46E8}">
      <dsp:nvSpPr>
        <dsp:cNvPr id="0" name=""/>
        <dsp:cNvSpPr/>
      </dsp:nvSpPr>
      <dsp:spPr>
        <a:xfrm>
          <a:off x="222388" y="3488127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pm4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38601" y="3504340"/>
        <a:ext cx="853273" cy="521136"/>
      </dsp:txXfrm>
    </dsp:sp>
    <dsp:sp modelId="{BFE04FEF-6A78-FF48-A4E7-08DB1A7BC5B5}">
      <dsp:nvSpPr>
        <dsp:cNvPr id="0" name=""/>
        <dsp:cNvSpPr/>
      </dsp:nvSpPr>
      <dsp:spPr>
        <a:xfrm>
          <a:off x="1384868" y="720316"/>
          <a:ext cx="1107124" cy="553562"/>
        </a:xfrm>
        <a:prstGeom prst="roundRect">
          <a:avLst>
            <a:gd name="adj" fmla="val 1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401081" y="736529"/>
        <a:ext cx="1074698" cy="521136"/>
      </dsp:txXfrm>
    </dsp:sp>
    <dsp:sp modelId="{4F626661-1A77-C24E-B685-0A0CE55FF65B}">
      <dsp:nvSpPr>
        <dsp:cNvPr id="0" name=""/>
        <dsp:cNvSpPr/>
      </dsp:nvSpPr>
      <dsp:spPr>
        <a:xfrm>
          <a:off x="1495581" y="1273878"/>
          <a:ext cx="110712" cy="415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171"/>
              </a:lnTo>
              <a:lnTo>
                <a:pt x="110712" y="4151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6A41F-0140-2545-A9FF-6D654DE86722}">
      <dsp:nvSpPr>
        <dsp:cNvPr id="0" name=""/>
        <dsp:cNvSpPr/>
      </dsp:nvSpPr>
      <dsp:spPr>
        <a:xfrm>
          <a:off x="1606293" y="1412269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22826"/>
              <a:satOff val="26667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po1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622506" y="1428482"/>
        <a:ext cx="853273" cy="521136"/>
      </dsp:txXfrm>
    </dsp:sp>
    <dsp:sp modelId="{CD6D8C3D-5090-9C4F-BF4D-95F1225F755B}">
      <dsp:nvSpPr>
        <dsp:cNvPr id="0" name=""/>
        <dsp:cNvSpPr/>
      </dsp:nvSpPr>
      <dsp:spPr>
        <a:xfrm>
          <a:off x="1495581" y="1273878"/>
          <a:ext cx="110712" cy="1107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124"/>
              </a:lnTo>
              <a:lnTo>
                <a:pt x="110712" y="11071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FE9AF-105E-1348-BD1E-1AA33CCBE2A1}">
      <dsp:nvSpPr>
        <dsp:cNvPr id="0" name=""/>
        <dsp:cNvSpPr/>
      </dsp:nvSpPr>
      <dsp:spPr>
        <a:xfrm>
          <a:off x="1606293" y="2104221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po2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622506" y="2120434"/>
        <a:ext cx="853273" cy="521136"/>
      </dsp:txXfrm>
    </dsp:sp>
    <dsp:sp modelId="{BB5F6ACB-B39B-6D42-9E88-5114E714D762}">
      <dsp:nvSpPr>
        <dsp:cNvPr id="0" name=""/>
        <dsp:cNvSpPr/>
      </dsp:nvSpPr>
      <dsp:spPr>
        <a:xfrm>
          <a:off x="1495581" y="1273878"/>
          <a:ext cx="110712" cy="1799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9077"/>
              </a:lnTo>
              <a:lnTo>
                <a:pt x="110712" y="179907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10B49-076D-0144-AFD8-7E4A90BF3286}">
      <dsp:nvSpPr>
        <dsp:cNvPr id="0" name=""/>
        <dsp:cNvSpPr/>
      </dsp:nvSpPr>
      <dsp:spPr>
        <a:xfrm>
          <a:off x="1606293" y="2796174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po3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622506" y="2812387"/>
        <a:ext cx="853273" cy="521136"/>
      </dsp:txXfrm>
    </dsp:sp>
    <dsp:sp modelId="{FBB7D083-A26D-884A-84E0-D3662A903173}">
      <dsp:nvSpPr>
        <dsp:cNvPr id="0" name=""/>
        <dsp:cNvSpPr/>
      </dsp:nvSpPr>
      <dsp:spPr>
        <a:xfrm>
          <a:off x="1495581" y="1273878"/>
          <a:ext cx="110712" cy="2491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030"/>
              </a:lnTo>
              <a:lnTo>
                <a:pt x="110712" y="249103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FF7F8-6ABD-944A-AEE1-6DEBE27C78C6}">
      <dsp:nvSpPr>
        <dsp:cNvPr id="0" name=""/>
        <dsp:cNvSpPr/>
      </dsp:nvSpPr>
      <dsp:spPr>
        <a:xfrm>
          <a:off x="1606293" y="3488127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64946"/>
              <a:satOff val="46667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po4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622506" y="3504340"/>
        <a:ext cx="853273" cy="521136"/>
      </dsp:txXfrm>
    </dsp:sp>
    <dsp:sp modelId="{772825D5-3453-C44A-8DD0-B6509227D8DB}">
      <dsp:nvSpPr>
        <dsp:cNvPr id="0" name=""/>
        <dsp:cNvSpPr/>
      </dsp:nvSpPr>
      <dsp:spPr>
        <a:xfrm>
          <a:off x="2768774" y="720316"/>
          <a:ext cx="1107124" cy="553562"/>
        </a:xfrm>
        <a:prstGeom prst="roundRect">
          <a:avLst>
            <a:gd name="adj" fmla="val 1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开发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784987" y="736529"/>
        <a:ext cx="1074698" cy="521136"/>
      </dsp:txXfrm>
    </dsp:sp>
    <dsp:sp modelId="{2E33B634-8BB9-BE46-930E-08317D7730B7}">
      <dsp:nvSpPr>
        <dsp:cNvPr id="0" name=""/>
        <dsp:cNvSpPr/>
      </dsp:nvSpPr>
      <dsp:spPr>
        <a:xfrm>
          <a:off x="2879487" y="1273878"/>
          <a:ext cx="110712" cy="415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171"/>
              </a:lnTo>
              <a:lnTo>
                <a:pt x="110712" y="4151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1FC2E-96AA-A840-92B9-2D2B1DFE682C}">
      <dsp:nvSpPr>
        <dsp:cNvPr id="0" name=""/>
        <dsp:cNvSpPr/>
      </dsp:nvSpPr>
      <dsp:spPr>
        <a:xfrm>
          <a:off x="2990199" y="1412269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45653"/>
              <a:satOff val="5333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dev1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006412" y="1428482"/>
        <a:ext cx="853273" cy="521136"/>
      </dsp:txXfrm>
    </dsp:sp>
    <dsp:sp modelId="{43E8964D-5895-254B-84CD-D3CF1086F110}">
      <dsp:nvSpPr>
        <dsp:cNvPr id="0" name=""/>
        <dsp:cNvSpPr/>
      </dsp:nvSpPr>
      <dsp:spPr>
        <a:xfrm>
          <a:off x="2879487" y="1273878"/>
          <a:ext cx="110712" cy="1107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124"/>
              </a:lnTo>
              <a:lnTo>
                <a:pt x="110712" y="11071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D00CE-7340-E143-8381-DFEC851F21C9}">
      <dsp:nvSpPr>
        <dsp:cNvPr id="0" name=""/>
        <dsp:cNvSpPr/>
      </dsp:nvSpPr>
      <dsp:spPr>
        <a:xfrm>
          <a:off x="2990199" y="2104221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dev2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006412" y="2120434"/>
        <a:ext cx="853273" cy="521136"/>
      </dsp:txXfrm>
    </dsp:sp>
    <dsp:sp modelId="{BFB9440E-1CA7-EA4E-9C57-0C50F13FAAD2}">
      <dsp:nvSpPr>
        <dsp:cNvPr id="0" name=""/>
        <dsp:cNvSpPr/>
      </dsp:nvSpPr>
      <dsp:spPr>
        <a:xfrm>
          <a:off x="2879487" y="1273878"/>
          <a:ext cx="110712" cy="1799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9077"/>
              </a:lnTo>
              <a:lnTo>
                <a:pt x="110712" y="179907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31A86-A41A-5E4C-B590-7A47ECF2A88C}">
      <dsp:nvSpPr>
        <dsp:cNvPr id="0" name=""/>
        <dsp:cNvSpPr/>
      </dsp:nvSpPr>
      <dsp:spPr>
        <a:xfrm>
          <a:off x="2990199" y="2796174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dev3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006412" y="2812387"/>
        <a:ext cx="853273" cy="521136"/>
      </dsp:txXfrm>
    </dsp:sp>
    <dsp:sp modelId="{76AFB13B-E7F5-9D44-84F8-2CC4BCFF93EE}">
      <dsp:nvSpPr>
        <dsp:cNvPr id="0" name=""/>
        <dsp:cNvSpPr/>
      </dsp:nvSpPr>
      <dsp:spPr>
        <a:xfrm>
          <a:off x="2879487" y="1273878"/>
          <a:ext cx="110712" cy="2491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030"/>
              </a:lnTo>
              <a:lnTo>
                <a:pt x="110712" y="249103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30718-62CB-7F43-9D59-A672E6255E7C}">
      <dsp:nvSpPr>
        <dsp:cNvPr id="0" name=""/>
        <dsp:cNvSpPr/>
      </dsp:nvSpPr>
      <dsp:spPr>
        <a:xfrm>
          <a:off x="2990199" y="3488127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987773"/>
              <a:satOff val="73333"/>
              <a:lumOff val="-1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dev4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006412" y="3504340"/>
        <a:ext cx="853273" cy="521136"/>
      </dsp:txXfrm>
    </dsp:sp>
    <dsp:sp modelId="{C5472DB1-7D4F-0248-8B6E-C16D80A96EFE}">
      <dsp:nvSpPr>
        <dsp:cNvPr id="0" name=""/>
        <dsp:cNvSpPr/>
      </dsp:nvSpPr>
      <dsp:spPr>
        <a:xfrm>
          <a:off x="4152680" y="720316"/>
          <a:ext cx="1107124" cy="553562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测试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4168893" y="736529"/>
        <a:ext cx="1074698" cy="521136"/>
      </dsp:txXfrm>
    </dsp:sp>
    <dsp:sp modelId="{85CA4ABC-CD41-A145-87BC-E08ED7C111D4}">
      <dsp:nvSpPr>
        <dsp:cNvPr id="0" name=""/>
        <dsp:cNvSpPr/>
      </dsp:nvSpPr>
      <dsp:spPr>
        <a:xfrm>
          <a:off x="4263392" y="1273878"/>
          <a:ext cx="110712" cy="415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171"/>
              </a:lnTo>
              <a:lnTo>
                <a:pt x="110712" y="4151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D54FE-02F1-E448-898F-C6149C0B7EA7}">
      <dsp:nvSpPr>
        <dsp:cNvPr id="0" name=""/>
        <dsp:cNvSpPr/>
      </dsp:nvSpPr>
      <dsp:spPr>
        <a:xfrm>
          <a:off x="4374105" y="1412269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qa1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4390318" y="1428482"/>
        <a:ext cx="853273" cy="521136"/>
      </dsp:txXfrm>
    </dsp:sp>
    <dsp:sp modelId="{F0831479-1FDB-3F45-9EE7-81B32C63413B}">
      <dsp:nvSpPr>
        <dsp:cNvPr id="0" name=""/>
        <dsp:cNvSpPr/>
      </dsp:nvSpPr>
      <dsp:spPr>
        <a:xfrm>
          <a:off x="4263392" y="1273878"/>
          <a:ext cx="110712" cy="1107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124"/>
              </a:lnTo>
              <a:lnTo>
                <a:pt x="110712" y="11071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68377-6119-D142-8488-017D7D39BCE2}">
      <dsp:nvSpPr>
        <dsp:cNvPr id="0" name=""/>
        <dsp:cNvSpPr/>
      </dsp:nvSpPr>
      <dsp:spPr>
        <a:xfrm>
          <a:off x="4374105" y="2104221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349186"/>
              <a:satOff val="86667"/>
              <a:lumOff val="-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qa2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4390318" y="2120434"/>
        <a:ext cx="853273" cy="521136"/>
      </dsp:txXfrm>
    </dsp:sp>
    <dsp:sp modelId="{B4062033-C449-8245-AF52-F7C1FA6157C4}">
      <dsp:nvSpPr>
        <dsp:cNvPr id="0" name=""/>
        <dsp:cNvSpPr/>
      </dsp:nvSpPr>
      <dsp:spPr>
        <a:xfrm>
          <a:off x="4263392" y="1273878"/>
          <a:ext cx="110712" cy="1799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9077"/>
              </a:lnTo>
              <a:lnTo>
                <a:pt x="110712" y="179907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644F6-C7ED-C64B-8F7E-2929793CF071}">
      <dsp:nvSpPr>
        <dsp:cNvPr id="0" name=""/>
        <dsp:cNvSpPr/>
      </dsp:nvSpPr>
      <dsp:spPr>
        <a:xfrm>
          <a:off x="4374105" y="2796174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29893"/>
              <a:satOff val="93333"/>
              <a:lumOff val="-1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qa3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4390318" y="2812387"/>
        <a:ext cx="853273" cy="521136"/>
      </dsp:txXfrm>
    </dsp:sp>
    <dsp:sp modelId="{A5F55D67-C3FA-A447-853A-CC76B6A54020}">
      <dsp:nvSpPr>
        <dsp:cNvPr id="0" name=""/>
        <dsp:cNvSpPr/>
      </dsp:nvSpPr>
      <dsp:spPr>
        <a:xfrm>
          <a:off x="4263392" y="1273878"/>
          <a:ext cx="110712" cy="2491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030"/>
              </a:lnTo>
              <a:lnTo>
                <a:pt x="110712" y="249103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2A8F4-3155-7D4F-9B9D-1D182C4631E0}">
      <dsp:nvSpPr>
        <dsp:cNvPr id="0" name=""/>
        <dsp:cNvSpPr/>
      </dsp:nvSpPr>
      <dsp:spPr>
        <a:xfrm>
          <a:off x="4374105" y="3488127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qa4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4390318" y="3504340"/>
        <a:ext cx="853273" cy="5211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1911C-1841-DC4E-AB8A-06AC2675CBC6}">
      <dsp:nvSpPr>
        <dsp:cNvPr id="0" name=""/>
        <dsp:cNvSpPr/>
      </dsp:nvSpPr>
      <dsp:spPr>
        <a:xfrm>
          <a:off x="2713670" y="95875"/>
          <a:ext cx="1519868" cy="1519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运营</a:t>
          </a:r>
          <a:endParaRPr lang="zh-CN" altLang="en-US" sz="5400" kern="1200" dirty="0"/>
        </a:p>
      </dsp:txBody>
      <dsp:txXfrm>
        <a:off x="2713670" y="95875"/>
        <a:ext cx="1519868" cy="1519868"/>
      </dsp:txXfrm>
    </dsp:sp>
    <dsp:sp modelId="{39553346-6453-AC4F-B3BB-B4A30475E942}">
      <dsp:nvSpPr>
        <dsp:cNvPr id="0" name=""/>
        <dsp:cNvSpPr/>
      </dsp:nvSpPr>
      <dsp:spPr>
        <a:xfrm>
          <a:off x="36283" y="73"/>
          <a:ext cx="4293056" cy="4293056"/>
        </a:xfrm>
        <a:prstGeom prst="circularArrow">
          <a:avLst>
            <a:gd name="adj1" fmla="val 6904"/>
            <a:gd name="adj2" fmla="val 465472"/>
            <a:gd name="adj3" fmla="val 548910"/>
            <a:gd name="adj4" fmla="val 20585618"/>
            <a:gd name="adj5" fmla="val 805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77BA24-565E-4F42-A588-208632FBF591}">
      <dsp:nvSpPr>
        <dsp:cNvPr id="0" name=""/>
        <dsp:cNvSpPr/>
      </dsp:nvSpPr>
      <dsp:spPr>
        <a:xfrm>
          <a:off x="2713670" y="2677460"/>
          <a:ext cx="1519868" cy="1519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产品</a:t>
          </a:r>
          <a:endParaRPr lang="zh-CN" altLang="en-US" sz="5400" kern="1200" dirty="0"/>
        </a:p>
      </dsp:txBody>
      <dsp:txXfrm>
        <a:off x="2713670" y="2677460"/>
        <a:ext cx="1519868" cy="1519868"/>
      </dsp:txXfrm>
    </dsp:sp>
    <dsp:sp modelId="{E06496B3-0E68-2A4F-ACAC-702CBC3D5925}">
      <dsp:nvSpPr>
        <dsp:cNvPr id="0" name=""/>
        <dsp:cNvSpPr/>
      </dsp:nvSpPr>
      <dsp:spPr>
        <a:xfrm>
          <a:off x="36283" y="73"/>
          <a:ext cx="4293056" cy="4293056"/>
        </a:xfrm>
        <a:prstGeom prst="circularArrow">
          <a:avLst>
            <a:gd name="adj1" fmla="val 6904"/>
            <a:gd name="adj2" fmla="val 465472"/>
            <a:gd name="adj3" fmla="val 5948910"/>
            <a:gd name="adj4" fmla="val 4385618"/>
            <a:gd name="adj5" fmla="val 8054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8E10D8-419B-1945-974E-FEF5D3DBE107}">
      <dsp:nvSpPr>
        <dsp:cNvPr id="0" name=""/>
        <dsp:cNvSpPr/>
      </dsp:nvSpPr>
      <dsp:spPr>
        <a:xfrm>
          <a:off x="132085" y="2677460"/>
          <a:ext cx="1519868" cy="1519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研发</a:t>
          </a:r>
          <a:endParaRPr lang="zh-CN" altLang="en-US" sz="5400" kern="1200" dirty="0"/>
        </a:p>
      </dsp:txBody>
      <dsp:txXfrm>
        <a:off x="132085" y="2677460"/>
        <a:ext cx="1519868" cy="1519868"/>
      </dsp:txXfrm>
    </dsp:sp>
    <dsp:sp modelId="{CB45DC44-7A94-2C49-AE13-7D02BBA2DA4A}">
      <dsp:nvSpPr>
        <dsp:cNvPr id="0" name=""/>
        <dsp:cNvSpPr/>
      </dsp:nvSpPr>
      <dsp:spPr>
        <a:xfrm>
          <a:off x="36283" y="73"/>
          <a:ext cx="4293056" cy="4293056"/>
        </a:xfrm>
        <a:prstGeom prst="circularArrow">
          <a:avLst>
            <a:gd name="adj1" fmla="val 6904"/>
            <a:gd name="adj2" fmla="val 465472"/>
            <a:gd name="adj3" fmla="val 11348910"/>
            <a:gd name="adj4" fmla="val 9785618"/>
            <a:gd name="adj5" fmla="val 8054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E8A8F6-88A7-CB4C-B840-8107366C3820}">
      <dsp:nvSpPr>
        <dsp:cNvPr id="0" name=""/>
        <dsp:cNvSpPr/>
      </dsp:nvSpPr>
      <dsp:spPr>
        <a:xfrm>
          <a:off x="132085" y="95875"/>
          <a:ext cx="1519868" cy="1519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服务</a:t>
          </a:r>
          <a:endParaRPr lang="zh-CN" altLang="en-US" sz="5400" kern="1200" dirty="0"/>
        </a:p>
      </dsp:txBody>
      <dsp:txXfrm>
        <a:off x="132085" y="95875"/>
        <a:ext cx="1519868" cy="1519868"/>
      </dsp:txXfrm>
    </dsp:sp>
    <dsp:sp modelId="{4F5FABE6-3236-FE4D-9F97-C45DE2464F28}">
      <dsp:nvSpPr>
        <dsp:cNvPr id="0" name=""/>
        <dsp:cNvSpPr/>
      </dsp:nvSpPr>
      <dsp:spPr>
        <a:xfrm>
          <a:off x="36283" y="73"/>
          <a:ext cx="4293056" cy="4293056"/>
        </a:xfrm>
        <a:prstGeom prst="circularArrow">
          <a:avLst>
            <a:gd name="adj1" fmla="val 6904"/>
            <a:gd name="adj2" fmla="val 465472"/>
            <a:gd name="adj3" fmla="val 16748910"/>
            <a:gd name="adj4" fmla="val 15185618"/>
            <a:gd name="adj5" fmla="val 8054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36A22-CE75-B543-A0A2-4FCCEDCB8825}">
      <dsp:nvSpPr>
        <dsp:cNvPr id="0" name=""/>
        <dsp:cNvSpPr/>
      </dsp:nvSpPr>
      <dsp:spPr>
        <a:xfrm>
          <a:off x="1638299" y="1543050"/>
          <a:ext cx="1885950" cy="1885950"/>
        </a:xfrm>
        <a:prstGeom prst="gear9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200" kern="1200" dirty="0"/>
        </a:p>
      </dsp:txBody>
      <dsp:txXfrm>
        <a:off x="2017459" y="1984825"/>
        <a:ext cx="1127630" cy="969417"/>
      </dsp:txXfrm>
    </dsp:sp>
    <dsp:sp modelId="{7F4DAA85-E577-B244-BD0B-FBC09449A250}">
      <dsp:nvSpPr>
        <dsp:cNvPr id="0" name=""/>
        <dsp:cNvSpPr/>
      </dsp:nvSpPr>
      <dsp:spPr>
        <a:xfrm>
          <a:off x="541019" y="1097280"/>
          <a:ext cx="1371600" cy="1371600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886323" y="1444671"/>
        <a:ext cx="680992" cy="676818"/>
      </dsp:txXfrm>
    </dsp:sp>
    <dsp:sp modelId="{5FDBAD65-186E-CD49-BB6D-3D51CDFA84E5}">
      <dsp:nvSpPr>
        <dsp:cNvPr id="0" name=""/>
        <dsp:cNvSpPr/>
      </dsp:nvSpPr>
      <dsp:spPr>
        <a:xfrm rot="20700000">
          <a:off x="1309255" y="151016"/>
          <a:ext cx="1343888" cy="1343888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 rot="-20700000">
        <a:off x="1604009" y="445770"/>
        <a:ext cx="754380" cy="754380"/>
      </dsp:txXfrm>
    </dsp:sp>
    <dsp:sp modelId="{55FDC430-7BC4-6E43-A925-5D249E6E6C54}">
      <dsp:nvSpPr>
        <dsp:cNvPr id="0" name=""/>
        <dsp:cNvSpPr/>
      </dsp:nvSpPr>
      <dsp:spPr>
        <a:xfrm>
          <a:off x="1485062" y="1263109"/>
          <a:ext cx="2414016" cy="2414016"/>
        </a:xfrm>
        <a:prstGeom prst="circularArrow">
          <a:avLst>
            <a:gd name="adj1" fmla="val 4688"/>
            <a:gd name="adj2" fmla="val 299029"/>
            <a:gd name="adj3" fmla="val 2494759"/>
            <a:gd name="adj4" fmla="val 15908186"/>
            <a:gd name="adj5" fmla="val 5469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CCF7C-15C8-C04A-A103-C68602782946}">
      <dsp:nvSpPr>
        <dsp:cNvPr id="0" name=""/>
        <dsp:cNvSpPr/>
      </dsp:nvSpPr>
      <dsp:spPr>
        <a:xfrm>
          <a:off x="298111" y="797081"/>
          <a:ext cx="1753934" cy="175393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03FBC3-5201-2741-918B-C8BF091FFC42}">
      <dsp:nvSpPr>
        <dsp:cNvPr id="0" name=""/>
        <dsp:cNvSpPr/>
      </dsp:nvSpPr>
      <dsp:spPr>
        <a:xfrm>
          <a:off x="998400" y="-140061"/>
          <a:ext cx="1891094" cy="18910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1911C-1841-DC4E-AB8A-06AC2675CBC6}">
      <dsp:nvSpPr>
        <dsp:cNvPr id="0" name=""/>
        <dsp:cNvSpPr/>
      </dsp:nvSpPr>
      <dsp:spPr>
        <a:xfrm>
          <a:off x="2733572" y="318004"/>
          <a:ext cx="1617924" cy="1617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700" kern="1200" dirty="0" smtClean="0"/>
            <a:t>测试</a:t>
          </a:r>
          <a:endParaRPr lang="zh-CN" altLang="en-US" sz="5700" kern="1200" dirty="0"/>
        </a:p>
      </dsp:txBody>
      <dsp:txXfrm>
        <a:off x="2733572" y="318004"/>
        <a:ext cx="1617924" cy="1617924"/>
      </dsp:txXfrm>
    </dsp:sp>
    <dsp:sp modelId="{39553346-6453-AC4F-B3BB-B4A30475E942}">
      <dsp:nvSpPr>
        <dsp:cNvPr id="0" name=""/>
        <dsp:cNvSpPr/>
      </dsp:nvSpPr>
      <dsp:spPr>
        <a:xfrm>
          <a:off x="270952" y="143"/>
          <a:ext cx="3823718" cy="3823718"/>
        </a:xfrm>
        <a:prstGeom prst="circularArrow">
          <a:avLst>
            <a:gd name="adj1" fmla="val 8251"/>
            <a:gd name="adj2" fmla="val 576334"/>
            <a:gd name="adj3" fmla="val 2962862"/>
            <a:gd name="adj4" fmla="val 52388"/>
            <a:gd name="adj5" fmla="val 962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77BA24-565E-4F42-A588-208632FBF591}">
      <dsp:nvSpPr>
        <dsp:cNvPr id="0" name=""/>
        <dsp:cNvSpPr/>
      </dsp:nvSpPr>
      <dsp:spPr>
        <a:xfrm>
          <a:off x="1373849" y="2673113"/>
          <a:ext cx="1617924" cy="1617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700" kern="1200" dirty="0" smtClean="0"/>
            <a:t>发布</a:t>
          </a:r>
          <a:endParaRPr lang="zh-CN" altLang="en-US" sz="5700" kern="1200" dirty="0"/>
        </a:p>
      </dsp:txBody>
      <dsp:txXfrm>
        <a:off x="1373849" y="2673113"/>
        <a:ext cx="1617924" cy="1617924"/>
      </dsp:txXfrm>
    </dsp:sp>
    <dsp:sp modelId="{E06496B3-0E68-2A4F-ACAC-702CBC3D5925}">
      <dsp:nvSpPr>
        <dsp:cNvPr id="0" name=""/>
        <dsp:cNvSpPr/>
      </dsp:nvSpPr>
      <dsp:spPr>
        <a:xfrm>
          <a:off x="270952" y="143"/>
          <a:ext cx="3823718" cy="3823718"/>
        </a:xfrm>
        <a:prstGeom prst="circularArrow">
          <a:avLst>
            <a:gd name="adj1" fmla="val 8251"/>
            <a:gd name="adj2" fmla="val 576334"/>
            <a:gd name="adj3" fmla="val 10171278"/>
            <a:gd name="adj4" fmla="val 7260804"/>
            <a:gd name="adj5" fmla="val 9626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E8A8F6-88A7-CB4C-B840-8107366C3820}">
      <dsp:nvSpPr>
        <dsp:cNvPr id="0" name=""/>
        <dsp:cNvSpPr/>
      </dsp:nvSpPr>
      <dsp:spPr>
        <a:xfrm>
          <a:off x="14126" y="318004"/>
          <a:ext cx="1617924" cy="1617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700" kern="1200" dirty="0" smtClean="0"/>
            <a:t>开发</a:t>
          </a:r>
          <a:endParaRPr lang="zh-CN" altLang="en-US" sz="5700" kern="1200" dirty="0"/>
        </a:p>
      </dsp:txBody>
      <dsp:txXfrm>
        <a:off x="14126" y="318004"/>
        <a:ext cx="1617924" cy="1617924"/>
      </dsp:txXfrm>
    </dsp:sp>
    <dsp:sp modelId="{4F5FABE6-3236-FE4D-9F97-C45DE2464F28}">
      <dsp:nvSpPr>
        <dsp:cNvPr id="0" name=""/>
        <dsp:cNvSpPr/>
      </dsp:nvSpPr>
      <dsp:spPr>
        <a:xfrm>
          <a:off x="270952" y="143"/>
          <a:ext cx="3823718" cy="3823718"/>
        </a:xfrm>
        <a:prstGeom prst="circularArrow">
          <a:avLst>
            <a:gd name="adj1" fmla="val 8251"/>
            <a:gd name="adj2" fmla="val 576334"/>
            <a:gd name="adj3" fmla="val 16855793"/>
            <a:gd name="adj4" fmla="val 14967873"/>
            <a:gd name="adj5" fmla="val 9626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36A22-CE75-B543-A0A2-4FCCEDCB8825}">
      <dsp:nvSpPr>
        <dsp:cNvPr id="0" name=""/>
        <dsp:cNvSpPr/>
      </dsp:nvSpPr>
      <dsp:spPr>
        <a:xfrm>
          <a:off x="1638299" y="1543050"/>
          <a:ext cx="1885950" cy="1885950"/>
        </a:xfrm>
        <a:prstGeom prst="gear9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200" kern="1200" dirty="0"/>
        </a:p>
      </dsp:txBody>
      <dsp:txXfrm>
        <a:off x="2017459" y="1984825"/>
        <a:ext cx="1127630" cy="969417"/>
      </dsp:txXfrm>
    </dsp:sp>
    <dsp:sp modelId="{7F4DAA85-E577-B244-BD0B-FBC09449A250}">
      <dsp:nvSpPr>
        <dsp:cNvPr id="0" name=""/>
        <dsp:cNvSpPr/>
      </dsp:nvSpPr>
      <dsp:spPr>
        <a:xfrm>
          <a:off x="541019" y="1097280"/>
          <a:ext cx="1371600" cy="1371600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886323" y="1444671"/>
        <a:ext cx="680992" cy="676818"/>
      </dsp:txXfrm>
    </dsp:sp>
    <dsp:sp modelId="{5FDBAD65-186E-CD49-BB6D-3D51CDFA84E5}">
      <dsp:nvSpPr>
        <dsp:cNvPr id="0" name=""/>
        <dsp:cNvSpPr/>
      </dsp:nvSpPr>
      <dsp:spPr>
        <a:xfrm rot="20700000">
          <a:off x="1309255" y="151016"/>
          <a:ext cx="1343888" cy="1343888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 rot="-20700000">
        <a:off x="1604009" y="445770"/>
        <a:ext cx="754380" cy="754380"/>
      </dsp:txXfrm>
    </dsp:sp>
    <dsp:sp modelId="{55FDC430-7BC4-6E43-A925-5D249E6E6C54}">
      <dsp:nvSpPr>
        <dsp:cNvPr id="0" name=""/>
        <dsp:cNvSpPr/>
      </dsp:nvSpPr>
      <dsp:spPr>
        <a:xfrm>
          <a:off x="1485062" y="1263109"/>
          <a:ext cx="2414016" cy="2414016"/>
        </a:xfrm>
        <a:prstGeom prst="circularArrow">
          <a:avLst>
            <a:gd name="adj1" fmla="val 4688"/>
            <a:gd name="adj2" fmla="val 299029"/>
            <a:gd name="adj3" fmla="val 2494759"/>
            <a:gd name="adj4" fmla="val 15908186"/>
            <a:gd name="adj5" fmla="val 5469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CCF7C-15C8-C04A-A103-C68602782946}">
      <dsp:nvSpPr>
        <dsp:cNvPr id="0" name=""/>
        <dsp:cNvSpPr/>
      </dsp:nvSpPr>
      <dsp:spPr>
        <a:xfrm>
          <a:off x="298111" y="797081"/>
          <a:ext cx="1753934" cy="175393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03FBC3-5201-2741-918B-C8BF091FFC42}">
      <dsp:nvSpPr>
        <dsp:cNvPr id="0" name=""/>
        <dsp:cNvSpPr/>
      </dsp:nvSpPr>
      <dsp:spPr>
        <a:xfrm>
          <a:off x="998400" y="-140061"/>
          <a:ext cx="1891094" cy="18910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1911C-1841-DC4E-AB8A-06AC2675CBC6}">
      <dsp:nvSpPr>
        <dsp:cNvPr id="0" name=""/>
        <dsp:cNvSpPr/>
      </dsp:nvSpPr>
      <dsp:spPr>
        <a:xfrm>
          <a:off x="2713670" y="95875"/>
          <a:ext cx="1519868" cy="1519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运营</a:t>
          </a:r>
          <a:endParaRPr lang="zh-CN" altLang="en-US" sz="5400" kern="1200" dirty="0"/>
        </a:p>
      </dsp:txBody>
      <dsp:txXfrm>
        <a:off x="2713670" y="95875"/>
        <a:ext cx="1519868" cy="1519868"/>
      </dsp:txXfrm>
    </dsp:sp>
    <dsp:sp modelId="{39553346-6453-AC4F-B3BB-B4A30475E942}">
      <dsp:nvSpPr>
        <dsp:cNvPr id="0" name=""/>
        <dsp:cNvSpPr/>
      </dsp:nvSpPr>
      <dsp:spPr>
        <a:xfrm>
          <a:off x="36283" y="73"/>
          <a:ext cx="4293056" cy="4293056"/>
        </a:xfrm>
        <a:prstGeom prst="circularArrow">
          <a:avLst>
            <a:gd name="adj1" fmla="val 6904"/>
            <a:gd name="adj2" fmla="val 465472"/>
            <a:gd name="adj3" fmla="val 548910"/>
            <a:gd name="adj4" fmla="val 20585618"/>
            <a:gd name="adj5" fmla="val 805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77BA24-565E-4F42-A588-208632FBF591}">
      <dsp:nvSpPr>
        <dsp:cNvPr id="0" name=""/>
        <dsp:cNvSpPr/>
      </dsp:nvSpPr>
      <dsp:spPr>
        <a:xfrm>
          <a:off x="2713670" y="2677460"/>
          <a:ext cx="1519868" cy="1519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产品</a:t>
          </a:r>
          <a:endParaRPr lang="zh-CN" altLang="en-US" sz="5400" kern="1200" dirty="0"/>
        </a:p>
      </dsp:txBody>
      <dsp:txXfrm>
        <a:off x="2713670" y="2677460"/>
        <a:ext cx="1519868" cy="1519868"/>
      </dsp:txXfrm>
    </dsp:sp>
    <dsp:sp modelId="{E06496B3-0E68-2A4F-ACAC-702CBC3D5925}">
      <dsp:nvSpPr>
        <dsp:cNvPr id="0" name=""/>
        <dsp:cNvSpPr/>
      </dsp:nvSpPr>
      <dsp:spPr>
        <a:xfrm>
          <a:off x="36283" y="73"/>
          <a:ext cx="4293056" cy="4293056"/>
        </a:xfrm>
        <a:prstGeom prst="circularArrow">
          <a:avLst>
            <a:gd name="adj1" fmla="val 6904"/>
            <a:gd name="adj2" fmla="val 465472"/>
            <a:gd name="adj3" fmla="val 5948910"/>
            <a:gd name="adj4" fmla="val 4385618"/>
            <a:gd name="adj5" fmla="val 8054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8E10D8-419B-1945-974E-FEF5D3DBE107}">
      <dsp:nvSpPr>
        <dsp:cNvPr id="0" name=""/>
        <dsp:cNvSpPr/>
      </dsp:nvSpPr>
      <dsp:spPr>
        <a:xfrm>
          <a:off x="132085" y="2677460"/>
          <a:ext cx="1519868" cy="1519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研发</a:t>
          </a:r>
          <a:endParaRPr lang="zh-CN" altLang="en-US" sz="5400" kern="1200" dirty="0"/>
        </a:p>
      </dsp:txBody>
      <dsp:txXfrm>
        <a:off x="132085" y="2677460"/>
        <a:ext cx="1519868" cy="1519868"/>
      </dsp:txXfrm>
    </dsp:sp>
    <dsp:sp modelId="{CB45DC44-7A94-2C49-AE13-7D02BBA2DA4A}">
      <dsp:nvSpPr>
        <dsp:cNvPr id="0" name=""/>
        <dsp:cNvSpPr/>
      </dsp:nvSpPr>
      <dsp:spPr>
        <a:xfrm>
          <a:off x="36283" y="73"/>
          <a:ext cx="4293056" cy="4293056"/>
        </a:xfrm>
        <a:prstGeom prst="circularArrow">
          <a:avLst>
            <a:gd name="adj1" fmla="val 6904"/>
            <a:gd name="adj2" fmla="val 465472"/>
            <a:gd name="adj3" fmla="val 11348910"/>
            <a:gd name="adj4" fmla="val 9785618"/>
            <a:gd name="adj5" fmla="val 8054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E8A8F6-88A7-CB4C-B840-8107366C3820}">
      <dsp:nvSpPr>
        <dsp:cNvPr id="0" name=""/>
        <dsp:cNvSpPr/>
      </dsp:nvSpPr>
      <dsp:spPr>
        <a:xfrm>
          <a:off x="132085" y="95875"/>
          <a:ext cx="1519868" cy="1519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服务</a:t>
          </a:r>
          <a:endParaRPr lang="zh-CN" altLang="en-US" sz="5400" kern="1200" dirty="0"/>
        </a:p>
      </dsp:txBody>
      <dsp:txXfrm>
        <a:off x="132085" y="95875"/>
        <a:ext cx="1519868" cy="1519868"/>
      </dsp:txXfrm>
    </dsp:sp>
    <dsp:sp modelId="{4F5FABE6-3236-FE4D-9F97-C45DE2464F28}">
      <dsp:nvSpPr>
        <dsp:cNvPr id="0" name=""/>
        <dsp:cNvSpPr/>
      </dsp:nvSpPr>
      <dsp:spPr>
        <a:xfrm>
          <a:off x="36283" y="73"/>
          <a:ext cx="4293056" cy="4293056"/>
        </a:xfrm>
        <a:prstGeom prst="circularArrow">
          <a:avLst>
            <a:gd name="adj1" fmla="val 6904"/>
            <a:gd name="adj2" fmla="val 465472"/>
            <a:gd name="adj3" fmla="val 16748910"/>
            <a:gd name="adj4" fmla="val 15185618"/>
            <a:gd name="adj5" fmla="val 8054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5C717-CAF7-BE49-98F9-B9D7C08991F1}">
      <dsp:nvSpPr>
        <dsp:cNvPr id="0" name=""/>
        <dsp:cNvSpPr/>
      </dsp:nvSpPr>
      <dsp:spPr>
        <a:xfrm>
          <a:off x="710510" y="88"/>
          <a:ext cx="1363908" cy="68195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营销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730484" y="20062"/>
        <a:ext cx="1323960" cy="642006"/>
      </dsp:txXfrm>
    </dsp:sp>
    <dsp:sp modelId="{4DE4EE4F-B4E2-FB4F-8C60-770BDFD7FC2E}">
      <dsp:nvSpPr>
        <dsp:cNvPr id="0" name=""/>
        <dsp:cNvSpPr/>
      </dsp:nvSpPr>
      <dsp:spPr>
        <a:xfrm>
          <a:off x="846901" y="682042"/>
          <a:ext cx="136390" cy="511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465"/>
              </a:lnTo>
              <a:lnTo>
                <a:pt x="136390" y="51146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075B5-B701-6F4B-8EAD-4761F255234A}">
      <dsp:nvSpPr>
        <dsp:cNvPr id="0" name=""/>
        <dsp:cNvSpPr/>
      </dsp:nvSpPr>
      <dsp:spPr>
        <a:xfrm>
          <a:off x="983292" y="852531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872505"/>
        <a:ext cx="1051178" cy="642006"/>
      </dsp:txXfrm>
    </dsp:sp>
    <dsp:sp modelId="{331EEF8A-9C8D-1E4B-821B-DD2339635D91}">
      <dsp:nvSpPr>
        <dsp:cNvPr id="0" name=""/>
        <dsp:cNvSpPr/>
      </dsp:nvSpPr>
      <dsp:spPr>
        <a:xfrm>
          <a:off x="846901" y="682042"/>
          <a:ext cx="136390" cy="1363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908"/>
              </a:lnTo>
              <a:lnTo>
                <a:pt x="136390" y="136390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AB8DA-BC9F-C046-8A1A-59A02D757805}">
      <dsp:nvSpPr>
        <dsp:cNvPr id="0" name=""/>
        <dsp:cNvSpPr/>
      </dsp:nvSpPr>
      <dsp:spPr>
        <a:xfrm>
          <a:off x="983292" y="1704973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1724947"/>
        <a:ext cx="1051178" cy="642006"/>
      </dsp:txXfrm>
    </dsp:sp>
    <dsp:sp modelId="{5619ED99-5D7B-D640-B298-14A084FDF99C}">
      <dsp:nvSpPr>
        <dsp:cNvPr id="0" name=""/>
        <dsp:cNvSpPr/>
      </dsp:nvSpPr>
      <dsp:spPr>
        <a:xfrm>
          <a:off x="846901" y="682042"/>
          <a:ext cx="136390" cy="2216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350"/>
              </a:lnTo>
              <a:lnTo>
                <a:pt x="136390" y="221635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D5FD8-FAE2-6E4A-A54D-7C8A352CE32C}">
      <dsp:nvSpPr>
        <dsp:cNvPr id="0" name=""/>
        <dsp:cNvSpPr/>
      </dsp:nvSpPr>
      <dsp:spPr>
        <a:xfrm>
          <a:off x="983292" y="2557416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2577390"/>
        <a:ext cx="1051178" cy="642006"/>
      </dsp:txXfrm>
    </dsp:sp>
    <dsp:sp modelId="{A6D5785F-123C-0940-8F58-04C7176915AB}">
      <dsp:nvSpPr>
        <dsp:cNvPr id="0" name=""/>
        <dsp:cNvSpPr/>
      </dsp:nvSpPr>
      <dsp:spPr>
        <a:xfrm>
          <a:off x="846901" y="682042"/>
          <a:ext cx="136390" cy="3068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8793"/>
              </a:lnTo>
              <a:lnTo>
                <a:pt x="136390" y="306879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B291D-A5E6-AA4C-860E-4DC5E69CD84A}">
      <dsp:nvSpPr>
        <dsp:cNvPr id="0" name=""/>
        <dsp:cNvSpPr/>
      </dsp:nvSpPr>
      <dsp:spPr>
        <a:xfrm>
          <a:off x="983292" y="3409858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3429832"/>
        <a:ext cx="1051178" cy="642006"/>
      </dsp:txXfrm>
    </dsp:sp>
    <dsp:sp modelId="{42B47EFB-2C49-5847-B3FB-69220F0ECB5F}">
      <dsp:nvSpPr>
        <dsp:cNvPr id="0" name=""/>
        <dsp:cNvSpPr/>
      </dsp:nvSpPr>
      <dsp:spPr>
        <a:xfrm>
          <a:off x="846901" y="682042"/>
          <a:ext cx="136390" cy="392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235"/>
              </a:lnTo>
              <a:lnTo>
                <a:pt x="136390" y="392123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436C1-B4D8-7045-8DC1-B56EF8D198C8}">
      <dsp:nvSpPr>
        <dsp:cNvPr id="0" name=""/>
        <dsp:cNvSpPr/>
      </dsp:nvSpPr>
      <dsp:spPr>
        <a:xfrm>
          <a:off x="983292" y="4262301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4282275"/>
        <a:ext cx="1051178" cy="64200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5C717-CAF7-BE49-98F9-B9D7C08991F1}">
      <dsp:nvSpPr>
        <dsp:cNvPr id="0" name=""/>
        <dsp:cNvSpPr/>
      </dsp:nvSpPr>
      <dsp:spPr>
        <a:xfrm>
          <a:off x="710510" y="88"/>
          <a:ext cx="1363908" cy="68195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商品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730484" y="20062"/>
        <a:ext cx="1323960" cy="642006"/>
      </dsp:txXfrm>
    </dsp:sp>
    <dsp:sp modelId="{4DE4EE4F-B4E2-FB4F-8C60-770BDFD7FC2E}">
      <dsp:nvSpPr>
        <dsp:cNvPr id="0" name=""/>
        <dsp:cNvSpPr/>
      </dsp:nvSpPr>
      <dsp:spPr>
        <a:xfrm>
          <a:off x="846901" y="682042"/>
          <a:ext cx="136390" cy="511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465"/>
              </a:lnTo>
              <a:lnTo>
                <a:pt x="136390" y="51146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075B5-B701-6F4B-8EAD-4761F255234A}">
      <dsp:nvSpPr>
        <dsp:cNvPr id="0" name=""/>
        <dsp:cNvSpPr/>
      </dsp:nvSpPr>
      <dsp:spPr>
        <a:xfrm>
          <a:off x="983292" y="852531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872505"/>
        <a:ext cx="1051178" cy="642006"/>
      </dsp:txXfrm>
    </dsp:sp>
    <dsp:sp modelId="{331EEF8A-9C8D-1E4B-821B-DD2339635D91}">
      <dsp:nvSpPr>
        <dsp:cNvPr id="0" name=""/>
        <dsp:cNvSpPr/>
      </dsp:nvSpPr>
      <dsp:spPr>
        <a:xfrm>
          <a:off x="846901" y="682042"/>
          <a:ext cx="136390" cy="1363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908"/>
              </a:lnTo>
              <a:lnTo>
                <a:pt x="136390" y="136390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AB8DA-BC9F-C046-8A1A-59A02D757805}">
      <dsp:nvSpPr>
        <dsp:cNvPr id="0" name=""/>
        <dsp:cNvSpPr/>
      </dsp:nvSpPr>
      <dsp:spPr>
        <a:xfrm>
          <a:off x="983292" y="1704973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1724947"/>
        <a:ext cx="1051178" cy="642006"/>
      </dsp:txXfrm>
    </dsp:sp>
    <dsp:sp modelId="{5619ED99-5D7B-D640-B298-14A084FDF99C}">
      <dsp:nvSpPr>
        <dsp:cNvPr id="0" name=""/>
        <dsp:cNvSpPr/>
      </dsp:nvSpPr>
      <dsp:spPr>
        <a:xfrm>
          <a:off x="846901" y="682042"/>
          <a:ext cx="136390" cy="2216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350"/>
              </a:lnTo>
              <a:lnTo>
                <a:pt x="136390" y="221635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D5FD8-FAE2-6E4A-A54D-7C8A352CE32C}">
      <dsp:nvSpPr>
        <dsp:cNvPr id="0" name=""/>
        <dsp:cNvSpPr/>
      </dsp:nvSpPr>
      <dsp:spPr>
        <a:xfrm>
          <a:off x="983292" y="2557416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2577390"/>
        <a:ext cx="1051178" cy="642006"/>
      </dsp:txXfrm>
    </dsp:sp>
    <dsp:sp modelId="{A6D5785F-123C-0940-8F58-04C7176915AB}">
      <dsp:nvSpPr>
        <dsp:cNvPr id="0" name=""/>
        <dsp:cNvSpPr/>
      </dsp:nvSpPr>
      <dsp:spPr>
        <a:xfrm>
          <a:off x="846901" y="682042"/>
          <a:ext cx="136390" cy="3068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8793"/>
              </a:lnTo>
              <a:lnTo>
                <a:pt x="136390" y="306879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B291D-A5E6-AA4C-860E-4DC5E69CD84A}">
      <dsp:nvSpPr>
        <dsp:cNvPr id="0" name=""/>
        <dsp:cNvSpPr/>
      </dsp:nvSpPr>
      <dsp:spPr>
        <a:xfrm>
          <a:off x="983292" y="3409858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3429832"/>
        <a:ext cx="1051178" cy="642006"/>
      </dsp:txXfrm>
    </dsp:sp>
    <dsp:sp modelId="{42B47EFB-2C49-5847-B3FB-69220F0ECB5F}">
      <dsp:nvSpPr>
        <dsp:cNvPr id="0" name=""/>
        <dsp:cNvSpPr/>
      </dsp:nvSpPr>
      <dsp:spPr>
        <a:xfrm>
          <a:off x="846901" y="682042"/>
          <a:ext cx="136390" cy="392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235"/>
              </a:lnTo>
              <a:lnTo>
                <a:pt x="136390" y="392123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436C1-B4D8-7045-8DC1-B56EF8D198C8}">
      <dsp:nvSpPr>
        <dsp:cNvPr id="0" name=""/>
        <dsp:cNvSpPr/>
      </dsp:nvSpPr>
      <dsp:spPr>
        <a:xfrm>
          <a:off x="983292" y="4262301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4282275"/>
        <a:ext cx="1051178" cy="64200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5C717-CAF7-BE49-98F9-B9D7C08991F1}">
      <dsp:nvSpPr>
        <dsp:cNvPr id="0" name=""/>
        <dsp:cNvSpPr/>
      </dsp:nvSpPr>
      <dsp:spPr>
        <a:xfrm>
          <a:off x="710510" y="88"/>
          <a:ext cx="1363908" cy="68195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交易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730484" y="20062"/>
        <a:ext cx="1323960" cy="642006"/>
      </dsp:txXfrm>
    </dsp:sp>
    <dsp:sp modelId="{4DE4EE4F-B4E2-FB4F-8C60-770BDFD7FC2E}">
      <dsp:nvSpPr>
        <dsp:cNvPr id="0" name=""/>
        <dsp:cNvSpPr/>
      </dsp:nvSpPr>
      <dsp:spPr>
        <a:xfrm>
          <a:off x="846901" y="682042"/>
          <a:ext cx="136390" cy="511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465"/>
              </a:lnTo>
              <a:lnTo>
                <a:pt x="136390" y="51146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075B5-B701-6F4B-8EAD-4761F255234A}">
      <dsp:nvSpPr>
        <dsp:cNvPr id="0" name=""/>
        <dsp:cNvSpPr/>
      </dsp:nvSpPr>
      <dsp:spPr>
        <a:xfrm>
          <a:off x="983292" y="852531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872505"/>
        <a:ext cx="1051178" cy="642006"/>
      </dsp:txXfrm>
    </dsp:sp>
    <dsp:sp modelId="{331EEF8A-9C8D-1E4B-821B-DD2339635D91}">
      <dsp:nvSpPr>
        <dsp:cNvPr id="0" name=""/>
        <dsp:cNvSpPr/>
      </dsp:nvSpPr>
      <dsp:spPr>
        <a:xfrm>
          <a:off x="846901" y="682042"/>
          <a:ext cx="136390" cy="1363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908"/>
              </a:lnTo>
              <a:lnTo>
                <a:pt x="136390" y="136390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AB8DA-BC9F-C046-8A1A-59A02D757805}">
      <dsp:nvSpPr>
        <dsp:cNvPr id="0" name=""/>
        <dsp:cNvSpPr/>
      </dsp:nvSpPr>
      <dsp:spPr>
        <a:xfrm>
          <a:off x="983292" y="1704973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1724947"/>
        <a:ext cx="1051178" cy="642006"/>
      </dsp:txXfrm>
    </dsp:sp>
    <dsp:sp modelId="{5619ED99-5D7B-D640-B298-14A084FDF99C}">
      <dsp:nvSpPr>
        <dsp:cNvPr id="0" name=""/>
        <dsp:cNvSpPr/>
      </dsp:nvSpPr>
      <dsp:spPr>
        <a:xfrm>
          <a:off x="846901" y="682042"/>
          <a:ext cx="136390" cy="2216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350"/>
              </a:lnTo>
              <a:lnTo>
                <a:pt x="136390" y="221635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D5FD8-FAE2-6E4A-A54D-7C8A352CE32C}">
      <dsp:nvSpPr>
        <dsp:cNvPr id="0" name=""/>
        <dsp:cNvSpPr/>
      </dsp:nvSpPr>
      <dsp:spPr>
        <a:xfrm>
          <a:off x="983292" y="2557416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2577390"/>
        <a:ext cx="1051178" cy="642006"/>
      </dsp:txXfrm>
    </dsp:sp>
    <dsp:sp modelId="{A6D5785F-123C-0940-8F58-04C7176915AB}">
      <dsp:nvSpPr>
        <dsp:cNvPr id="0" name=""/>
        <dsp:cNvSpPr/>
      </dsp:nvSpPr>
      <dsp:spPr>
        <a:xfrm>
          <a:off x="846901" y="682042"/>
          <a:ext cx="136390" cy="3068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8793"/>
              </a:lnTo>
              <a:lnTo>
                <a:pt x="136390" y="306879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B291D-A5E6-AA4C-860E-4DC5E69CD84A}">
      <dsp:nvSpPr>
        <dsp:cNvPr id="0" name=""/>
        <dsp:cNvSpPr/>
      </dsp:nvSpPr>
      <dsp:spPr>
        <a:xfrm>
          <a:off x="983292" y="3409858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3429832"/>
        <a:ext cx="1051178" cy="642006"/>
      </dsp:txXfrm>
    </dsp:sp>
    <dsp:sp modelId="{42B47EFB-2C49-5847-B3FB-69220F0ECB5F}">
      <dsp:nvSpPr>
        <dsp:cNvPr id="0" name=""/>
        <dsp:cNvSpPr/>
      </dsp:nvSpPr>
      <dsp:spPr>
        <a:xfrm>
          <a:off x="846901" y="682042"/>
          <a:ext cx="136390" cy="392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235"/>
              </a:lnTo>
              <a:lnTo>
                <a:pt x="136390" y="392123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436C1-B4D8-7045-8DC1-B56EF8D198C8}">
      <dsp:nvSpPr>
        <dsp:cNvPr id="0" name=""/>
        <dsp:cNvSpPr/>
      </dsp:nvSpPr>
      <dsp:spPr>
        <a:xfrm>
          <a:off x="983292" y="4262301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4282275"/>
        <a:ext cx="1051178" cy="64200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5C717-CAF7-BE49-98F9-B9D7C08991F1}">
      <dsp:nvSpPr>
        <dsp:cNvPr id="0" name=""/>
        <dsp:cNvSpPr/>
      </dsp:nvSpPr>
      <dsp:spPr>
        <a:xfrm>
          <a:off x="710510" y="88"/>
          <a:ext cx="1363908" cy="68195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导购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730484" y="20062"/>
        <a:ext cx="1323960" cy="642006"/>
      </dsp:txXfrm>
    </dsp:sp>
    <dsp:sp modelId="{4DE4EE4F-B4E2-FB4F-8C60-770BDFD7FC2E}">
      <dsp:nvSpPr>
        <dsp:cNvPr id="0" name=""/>
        <dsp:cNvSpPr/>
      </dsp:nvSpPr>
      <dsp:spPr>
        <a:xfrm>
          <a:off x="846901" y="682042"/>
          <a:ext cx="136390" cy="511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465"/>
              </a:lnTo>
              <a:lnTo>
                <a:pt x="136390" y="51146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075B5-B701-6F4B-8EAD-4761F255234A}">
      <dsp:nvSpPr>
        <dsp:cNvPr id="0" name=""/>
        <dsp:cNvSpPr/>
      </dsp:nvSpPr>
      <dsp:spPr>
        <a:xfrm>
          <a:off x="983292" y="852531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872505"/>
        <a:ext cx="1051178" cy="642006"/>
      </dsp:txXfrm>
    </dsp:sp>
    <dsp:sp modelId="{331EEF8A-9C8D-1E4B-821B-DD2339635D91}">
      <dsp:nvSpPr>
        <dsp:cNvPr id="0" name=""/>
        <dsp:cNvSpPr/>
      </dsp:nvSpPr>
      <dsp:spPr>
        <a:xfrm>
          <a:off x="846901" y="682042"/>
          <a:ext cx="136390" cy="1363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908"/>
              </a:lnTo>
              <a:lnTo>
                <a:pt x="136390" y="136390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AB8DA-BC9F-C046-8A1A-59A02D757805}">
      <dsp:nvSpPr>
        <dsp:cNvPr id="0" name=""/>
        <dsp:cNvSpPr/>
      </dsp:nvSpPr>
      <dsp:spPr>
        <a:xfrm>
          <a:off x="983292" y="1704973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1724947"/>
        <a:ext cx="1051178" cy="642006"/>
      </dsp:txXfrm>
    </dsp:sp>
    <dsp:sp modelId="{5619ED99-5D7B-D640-B298-14A084FDF99C}">
      <dsp:nvSpPr>
        <dsp:cNvPr id="0" name=""/>
        <dsp:cNvSpPr/>
      </dsp:nvSpPr>
      <dsp:spPr>
        <a:xfrm>
          <a:off x="846901" y="682042"/>
          <a:ext cx="136390" cy="2216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350"/>
              </a:lnTo>
              <a:lnTo>
                <a:pt x="136390" y="221635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D5FD8-FAE2-6E4A-A54D-7C8A352CE32C}">
      <dsp:nvSpPr>
        <dsp:cNvPr id="0" name=""/>
        <dsp:cNvSpPr/>
      </dsp:nvSpPr>
      <dsp:spPr>
        <a:xfrm>
          <a:off x="983292" y="2557416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2577390"/>
        <a:ext cx="1051178" cy="642006"/>
      </dsp:txXfrm>
    </dsp:sp>
    <dsp:sp modelId="{A6D5785F-123C-0940-8F58-04C7176915AB}">
      <dsp:nvSpPr>
        <dsp:cNvPr id="0" name=""/>
        <dsp:cNvSpPr/>
      </dsp:nvSpPr>
      <dsp:spPr>
        <a:xfrm>
          <a:off x="846901" y="682042"/>
          <a:ext cx="136390" cy="3068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8793"/>
              </a:lnTo>
              <a:lnTo>
                <a:pt x="136390" y="306879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B291D-A5E6-AA4C-860E-4DC5E69CD84A}">
      <dsp:nvSpPr>
        <dsp:cNvPr id="0" name=""/>
        <dsp:cNvSpPr/>
      </dsp:nvSpPr>
      <dsp:spPr>
        <a:xfrm>
          <a:off x="983292" y="3409858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3429832"/>
        <a:ext cx="1051178" cy="642006"/>
      </dsp:txXfrm>
    </dsp:sp>
    <dsp:sp modelId="{42B47EFB-2C49-5847-B3FB-69220F0ECB5F}">
      <dsp:nvSpPr>
        <dsp:cNvPr id="0" name=""/>
        <dsp:cNvSpPr/>
      </dsp:nvSpPr>
      <dsp:spPr>
        <a:xfrm>
          <a:off x="846901" y="682042"/>
          <a:ext cx="136390" cy="392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235"/>
              </a:lnTo>
              <a:lnTo>
                <a:pt x="136390" y="392123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436C1-B4D8-7045-8DC1-B56EF8D198C8}">
      <dsp:nvSpPr>
        <dsp:cNvPr id="0" name=""/>
        <dsp:cNvSpPr/>
      </dsp:nvSpPr>
      <dsp:spPr>
        <a:xfrm>
          <a:off x="983292" y="4262301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4282275"/>
        <a:ext cx="1051178" cy="64200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5C717-CAF7-BE49-98F9-B9D7C08991F1}">
      <dsp:nvSpPr>
        <dsp:cNvPr id="0" name=""/>
        <dsp:cNvSpPr/>
      </dsp:nvSpPr>
      <dsp:spPr>
        <a:xfrm>
          <a:off x="491274" y="2198"/>
          <a:ext cx="1362744" cy="68137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Microsoft YaHei" charset="-122"/>
              <a:ea typeface="Microsoft YaHei" charset="-122"/>
              <a:cs typeface="Microsoft YaHei" charset="-122"/>
            </a:rPr>
            <a:t>零售连锁</a:t>
          </a:r>
          <a:endParaRPr lang="zh-CN" altLang="en-US" sz="24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511231" y="22155"/>
        <a:ext cx="1322830" cy="641458"/>
      </dsp:txXfrm>
    </dsp:sp>
    <dsp:sp modelId="{4DE4EE4F-B4E2-FB4F-8C60-770BDFD7FC2E}">
      <dsp:nvSpPr>
        <dsp:cNvPr id="0" name=""/>
        <dsp:cNvSpPr/>
      </dsp:nvSpPr>
      <dsp:spPr>
        <a:xfrm>
          <a:off x="627549" y="683570"/>
          <a:ext cx="136274" cy="511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029"/>
              </a:lnTo>
              <a:lnTo>
                <a:pt x="136274" y="511029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075B5-B701-6F4B-8EAD-4761F255234A}">
      <dsp:nvSpPr>
        <dsp:cNvPr id="0" name=""/>
        <dsp:cNvSpPr/>
      </dsp:nvSpPr>
      <dsp:spPr>
        <a:xfrm>
          <a:off x="763823" y="853913"/>
          <a:ext cx="1090195" cy="681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783780" y="873870"/>
        <a:ext cx="1050281" cy="641458"/>
      </dsp:txXfrm>
    </dsp:sp>
    <dsp:sp modelId="{331EEF8A-9C8D-1E4B-821B-DD2339635D91}">
      <dsp:nvSpPr>
        <dsp:cNvPr id="0" name=""/>
        <dsp:cNvSpPr/>
      </dsp:nvSpPr>
      <dsp:spPr>
        <a:xfrm>
          <a:off x="627549" y="683570"/>
          <a:ext cx="136274" cy="1362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2744"/>
              </a:lnTo>
              <a:lnTo>
                <a:pt x="136274" y="1362744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AB8DA-BC9F-C046-8A1A-59A02D757805}">
      <dsp:nvSpPr>
        <dsp:cNvPr id="0" name=""/>
        <dsp:cNvSpPr/>
      </dsp:nvSpPr>
      <dsp:spPr>
        <a:xfrm>
          <a:off x="763823" y="1705628"/>
          <a:ext cx="1090195" cy="681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783780" y="1725585"/>
        <a:ext cx="1050281" cy="641458"/>
      </dsp:txXfrm>
    </dsp:sp>
    <dsp:sp modelId="{5619ED99-5D7B-D640-B298-14A084FDF99C}">
      <dsp:nvSpPr>
        <dsp:cNvPr id="0" name=""/>
        <dsp:cNvSpPr/>
      </dsp:nvSpPr>
      <dsp:spPr>
        <a:xfrm>
          <a:off x="627549" y="683570"/>
          <a:ext cx="136274" cy="2214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4459"/>
              </a:lnTo>
              <a:lnTo>
                <a:pt x="136274" y="2214459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D5FD8-FAE2-6E4A-A54D-7C8A352CE32C}">
      <dsp:nvSpPr>
        <dsp:cNvPr id="0" name=""/>
        <dsp:cNvSpPr/>
      </dsp:nvSpPr>
      <dsp:spPr>
        <a:xfrm>
          <a:off x="763823" y="2557343"/>
          <a:ext cx="1090195" cy="681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783780" y="2577300"/>
        <a:ext cx="1050281" cy="641458"/>
      </dsp:txXfrm>
    </dsp:sp>
    <dsp:sp modelId="{A6D5785F-123C-0940-8F58-04C7176915AB}">
      <dsp:nvSpPr>
        <dsp:cNvPr id="0" name=""/>
        <dsp:cNvSpPr/>
      </dsp:nvSpPr>
      <dsp:spPr>
        <a:xfrm>
          <a:off x="627549" y="683570"/>
          <a:ext cx="136274" cy="3066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6174"/>
              </a:lnTo>
              <a:lnTo>
                <a:pt x="136274" y="3066174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B291D-A5E6-AA4C-860E-4DC5E69CD84A}">
      <dsp:nvSpPr>
        <dsp:cNvPr id="0" name=""/>
        <dsp:cNvSpPr/>
      </dsp:nvSpPr>
      <dsp:spPr>
        <a:xfrm>
          <a:off x="763823" y="3409058"/>
          <a:ext cx="1090195" cy="681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783780" y="3429015"/>
        <a:ext cx="1050281" cy="641458"/>
      </dsp:txXfrm>
    </dsp:sp>
    <dsp:sp modelId="{42B47EFB-2C49-5847-B3FB-69220F0ECB5F}">
      <dsp:nvSpPr>
        <dsp:cNvPr id="0" name=""/>
        <dsp:cNvSpPr/>
      </dsp:nvSpPr>
      <dsp:spPr>
        <a:xfrm>
          <a:off x="627549" y="683570"/>
          <a:ext cx="136274" cy="3917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7889"/>
              </a:lnTo>
              <a:lnTo>
                <a:pt x="136274" y="3917889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436C1-B4D8-7045-8DC1-B56EF8D198C8}">
      <dsp:nvSpPr>
        <dsp:cNvPr id="0" name=""/>
        <dsp:cNvSpPr/>
      </dsp:nvSpPr>
      <dsp:spPr>
        <a:xfrm>
          <a:off x="763823" y="4260773"/>
          <a:ext cx="1090195" cy="681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783780" y="4280730"/>
        <a:ext cx="1050281" cy="6414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B979E-A1B6-C346-87E5-5F9724D408F6}">
      <dsp:nvSpPr>
        <dsp:cNvPr id="0" name=""/>
        <dsp:cNvSpPr/>
      </dsp:nvSpPr>
      <dsp:spPr>
        <a:xfrm>
          <a:off x="963" y="720316"/>
          <a:ext cx="1107124" cy="5535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FT1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7176" y="736529"/>
        <a:ext cx="1074698" cy="521136"/>
      </dsp:txXfrm>
    </dsp:sp>
    <dsp:sp modelId="{FCB629F0-7073-C547-B330-89861E99CADA}">
      <dsp:nvSpPr>
        <dsp:cNvPr id="0" name=""/>
        <dsp:cNvSpPr/>
      </dsp:nvSpPr>
      <dsp:spPr>
        <a:xfrm>
          <a:off x="111675" y="1273878"/>
          <a:ext cx="110712" cy="415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171"/>
              </a:lnTo>
              <a:lnTo>
                <a:pt x="110712" y="4151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6E159-3C21-124E-9475-BC72E6ACBADD}">
      <dsp:nvSpPr>
        <dsp:cNvPr id="0" name=""/>
        <dsp:cNvSpPr/>
      </dsp:nvSpPr>
      <dsp:spPr>
        <a:xfrm>
          <a:off x="222388" y="1412269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pm1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38601" y="1428482"/>
        <a:ext cx="853273" cy="521136"/>
      </dsp:txXfrm>
    </dsp:sp>
    <dsp:sp modelId="{AFD21B7C-B478-2945-95F0-EF35BC005AE8}">
      <dsp:nvSpPr>
        <dsp:cNvPr id="0" name=""/>
        <dsp:cNvSpPr/>
      </dsp:nvSpPr>
      <dsp:spPr>
        <a:xfrm>
          <a:off x="111675" y="1273878"/>
          <a:ext cx="110712" cy="1107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124"/>
              </a:lnTo>
              <a:lnTo>
                <a:pt x="110712" y="11071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2A574-7714-1044-8CCA-3D6F53A496C2}">
      <dsp:nvSpPr>
        <dsp:cNvPr id="0" name=""/>
        <dsp:cNvSpPr/>
      </dsp:nvSpPr>
      <dsp:spPr>
        <a:xfrm>
          <a:off x="222388" y="2104221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"/>
              <a:satOff val="-682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po1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38601" y="2120434"/>
        <a:ext cx="853273" cy="521136"/>
      </dsp:txXfrm>
    </dsp:sp>
    <dsp:sp modelId="{46730603-610A-C64D-A927-6F102B563ABF}">
      <dsp:nvSpPr>
        <dsp:cNvPr id="0" name=""/>
        <dsp:cNvSpPr/>
      </dsp:nvSpPr>
      <dsp:spPr>
        <a:xfrm>
          <a:off x="111675" y="1273878"/>
          <a:ext cx="110712" cy="1799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9077"/>
              </a:lnTo>
              <a:lnTo>
                <a:pt x="110712" y="179907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3D1CB-AC04-4D47-8D9A-ADC9A0938071}">
      <dsp:nvSpPr>
        <dsp:cNvPr id="0" name=""/>
        <dsp:cNvSpPr/>
      </dsp:nvSpPr>
      <dsp:spPr>
        <a:xfrm>
          <a:off x="222388" y="2796174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80446"/>
              <a:satOff val="-1364"/>
              <a:lumOff val="-5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dev1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38601" y="2812387"/>
        <a:ext cx="853273" cy="521136"/>
      </dsp:txXfrm>
    </dsp:sp>
    <dsp:sp modelId="{7D77D2C4-3DF1-A54B-9A2E-90DC28DC9688}">
      <dsp:nvSpPr>
        <dsp:cNvPr id="0" name=""/>
        <dsp:cNvSpPr/>
      </dsp:nvSpPr>
      <dsp:spPr>
        <a:xfrm>
          <a:off x="111675" y="1273878"/>
          <a:ext cx="110712" cy="2491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030"/>
              </a:lnTo>
              <a:lnTo>
                <a:pt x="110712" y="249103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43456-12A9-EE45-8D64-8B6C555D46E8}">
      <dsp:nvSpPr>
        <dsp:cNvPr id="0" name=""/>
        <dsp:cNvSpPr/>
      </dsp:nvSpPr>
      <dsp:spPr>
        <a:xfrm>
          <a:off x="222388" y="3488127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qa1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38601" y="3504340"/>
        <a:ext cx="853273" cy="521136"/>
      </dsp:txXfrm>
    </dsp:sp>
    <dsp:sp modelId="{BFE04FEF-6A78-FF48-A4E7-08DB1A7BC5B5}">
      <dsp:nvSpPr>
        <dsp:cNvPr id="0" name=""/>
        <dsp:cNvSpPr/>
      </dsp:nvSpPr>
      <dsp:spPr>
        <a:xfrm>
          <a:off x="1384868" y="720316"/>
          <a:ext cx="1107124" cy="553562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FT2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401081" y="736529"/>
        <a:ext cx="1074698" cy="521136"/>
      </dsp:txXfrm>
    </dsp:sp>
    <dsp:sp modelId="{4F626661-1A77-C24E-B685-0A0CE55FF65B}">
      <dsp:nvSpPr>
        <dsp:cNvPr id="0" name=""/>
        <dsp:cNvSpPr/>
      </dsp:nvSpPr>
      <dsp:spPr>
        <a:xfrm>
          <a:off x="1495581" y="1273878"/>
          <a:ext cx="110712" cy="415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171"/>
              </a:lnTo>
              <a:lnTo>
                <a:pt x="110712" y="4151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6A41F-0140-2545-A9FF-6D654DE86722}">
      <dsp:nvSpPr>
        <dsp:cNvPr id="0" name=""/>
        <dsp:cNvSpPr/>
      </dsp:nvSpPr>
      <dsp:spPr>
        <a:xfrm>
          <a:off x="1606293" y="1412269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960892"/>
              <a:satOff val="-2727"/>
              <a:lumOff val="-1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pm2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622506" y="1428482"/>
        <a:ext cx="853273" cy="521136"/>
      </dsp:txXfrm>
    </dsp:sp>
    <dsp:sp modelId="{CD6D8C3D-5090-9C4F-BF4D-95F1225F755B}">
      <dsp:nvSpPr>
        <dsp:cNvPr id="0" name=""/>
        <dsp:cNvSpPr/>
      </dsp:nvSpPr>
      <dsp:spPr>
        <a:xfrm>
          <a:off x="1495581" y="1273878"/>
          <a:ext cx="110712" cy="1107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124"/>
              </a:lnTo>
              <a:lnTo>
                <a:pt x="110712" y="11071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FE9AF-105E-1348-BD1E-1AA33CCBE2A1}">
      <dsp:nvSpPr>
        <dsp:cNvPr id="0" name=""/>
        <dsp:cNvSpPr/>
      </dsp:nvSpPr>
      <dsp:spPr>
        <a:xfrm>
          <a:off x="1606293" y="2104221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po2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622506" y="2120434"/>
        <a:ext cx="853273" cy="521136"/>
      </dsp:txXfrm>
    </dsp:sp>
    <dsp:sp modelId="{BB5F6ACB-B39B-6D42-9E88-5114E714D762}">
      <dsp:nvSpPr>
        <dsp:cNvPr id="0" name=""/>
        <dsp:cNvSpPr/>
      </dsp:nvSpPr>
      <dsp:spPr>
        <a:xfrm>
          <a:off x="1495581" y="1273878"/>
          <a:ext cx="110712" cy="1799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9077"/>
              </a:lnTo>
              <a:lnTo>
                <a:pt x="110712" y="179907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10B49-076D-0144-AFD8-7E4A90BF3286}">
      <dsp:nvSpPr>
        <dsp:cNvPr id="0" name=""/>
        <dsp:cNvSpPr/>
      </dsp:nvSpPr>
      <dsp:spPr>
        <a:xfrm>
          <a:off x="1606293" y="2796174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dev2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622506" y="2812387"/>
        <a:ext cx="853273" cy="521136"/>
      </dsp:txXfrm>
    </dsp:sp>
    <dsp:sp modelId="{FBB7D083-A26D-884A-84E0-D3662A903173}">
      <dsp:nvSpPr>
        <dsp:cNvPr id="0" name=""/>
        <dsp:cNvSpPr/>
      </dsp:nvSpPr>
      <dsp:spPr>
        <a:xfrm>
          <a:off x="1495581" y="1273878"/>
          <a:ext cx="110712" cy="2491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030"/>
              </a:lnTo>
              <a:lnTo>
                <a:pt x="110712" y="249103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FF7F8-6ABD-944A-AEE1-6DEBE27C78C6}">
      <dsp:nvSpPr>
        <dsp:cNvPr id="0" name=""/>
        <dsp:cNvSpPr/>
      </dsp:nvSpPr>
      <dsp:spPr>
        <a:xfrm>
          <a:off x="1606293" y="3488127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431561"/>
              <a:satOff val="-4773"/>
              <a:lumOff val="-18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qa2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622506" y="3504340"/>
        <a:ext cx="853273" cy="521136"/>
      </dsp:txXfrm>
    </dsp:sp>
    <dsp:sp modelId="{772825D5-3453-C44A-8DD0-B6509227D8DB}">
      <dsp:nvSpPr>
        <dsp:cNvPr id="0" name=""/>
        <dsp:cNvSpPr/>
      </dsp:nvSpPr>
      <dsp:spPr>
        <a:xfrm>
          <a:off x="2768774" y="720316"/>
          <a:ext cx="1107124" cy="553562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FT3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784987" y="736529"/>
        <a:ext cx="1074698" cy="521136"/>
      </dsp:txXfrm>
    </dsp:sp>
    <dsp:sp modelId="{2E33B634-8BB9-BE46-930E-08317D7730B7}">
      <dsp:nvSpPr>
        <dsp:cNvPr id="0" name=""/>
        <dsp:cNvSpPr/>
      </dsp:nvSpPr>
      <dsp:spPr>
        <a:xfrm>
          <a:off x="2879487" y="1273878"/>
          <a:ext cx="110712" cy="415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171"/>
              </a:lnTo>
              <a:lnTo>
                <a:pt x="110712" y="4151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1FC2E-96AA-A840-92B9-2D2B1DFE682C}">
      <dsp:nvSpPr>
        <dsp:cNvPr id="0" name=""/>
        <dsp:cNvSpPr/>
      </dsp:nvSpPr>
      <dsp:spPr>
        <a:xfrm>
          <a:off x="2990199" y="1412269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921784"/>
              <a:satOff val="-5455"/>
              <a:lumOff val="-2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pm3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006412" y="1428482"/>
        <a:ext cx="853273" cy="521136"/>
      </dsp:txXfrm>
    </dsp:sp>
    <dsp:sp modelId="{43E8964D-5895-254B-84CD-D3CF1086F110}">
      <dsp:nvSpPr>
        <dsp:cNvPr id="0" name=""/>
        <dsp:cNvSpPr/>
      </dsp:nvSpPr>
      <dsp:spPr>
        <a:xfrm>
          <a:off x="2879487" y="1273878"/>
          <a:ext cx="110712" cy="1107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124"/>
              </a:lnTo>
              <a:lnTo>
                <a:pt x="110712" y="11071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D00CE-7340-E143-8381-DFEC851F21C9}">
      <dsp:nvSpPr>
        <dsp:cNvPr id="0" name=""/>
        <dsp:cNvSpPr/>
      </dsp:nvSpPr>
      <dsp:spPr>
        <a:xfrm>
          <a:off x="2990199" y="2104221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po3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006412" y="2120434"/>
        <a:ext cx="853273" cy="521136"/>
      </dsp:txXfrm>
    </dsp:sp>
    <dsp:sp modelId="{BFB9440E-1CA7-EA4E-9C57-0C50F13FAAD2}">
      <dsp:nvSpPr>
        <dsp:cNvPr id="0" name=""/>
        <dsp:cNvSpPr/>
      </dsp:nvSpPr>
      <dsp:spPr>
        <a:xfrm>
          <a:off x="2879487" y="1273878"/>
          <a:ext cx="110712" cy="1799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9077"/>
              </a:lnTo>
              <a:lnTo>
                <a:pt x="110712" y="179907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31A86-A41A-5E4C-B590-7A47ECF2A88C}">
      <dsp:nvSpPr>
        <dsp:cNvPr id="0" name=""/>
        <dsp:cNvSpPr/>
      </dsp:nvSpPr>
      <dsp:spPr>
        <a:xfrm>
          <a:off x="2990199" y="2796174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dev3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006412" y="2812387"/>
        <a:ext cx="853273" cy="521136"/>
      </dsp:txXfrm>
    </dsp:sp>
    <dsp:sp modelId="{76AFB13B-E7F5-9D44-84F8-2CC4BCFF93EE}">
      <dsp:nvSpPr>
        <dsp:cNvPr id="0" name=""/>
        <dsp:cNvSpPr/>
      </dsp:nvSpPr>
      <dsp:spPr>
        <a:xfrm>
          <a:off x="2879487" y="1273878"/>
          <a:ext cx="110712" cy="2491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030"/>
              </a:lnTo>
              <a:lnTo>
                <a:pt x="110712" y="249103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30718-62CB-7F43-9D59-A672E6255E7C}">
      <dsp:nvSpPr>
        <dsp:cNvPr id="0" name=""/>
        <dsp:cNvSpPr/>
      </dsp:nvSpPr>
      <dsp:spPr>
        <a:xfrm>
          <a:off x="2990199" y="3488127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392453"/>
              <a:satOff val="-7501"/>
              <a:lumOff val="-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qa3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006412" y="3504340"/>
        <a:ext cx="853273" cy="521136"/>
      </dsp:txXfrm>
    </dsp:sp>
    <dsp:sp modelId="{C5472DB1-7D4F-0248-8B6E-C16D80A96EFE}">
      <dsp:nvSpPr>
        <dsp:cNvPr id="0" name=""/>
        <dsp:cNvSpPr/>
      </dsp:nvSpPr>
      <dsp:spPr>
        <a:xfrm>
          <a:off x="4152680" y="720316"/>
          <a:ext cx="1107124" cy="55356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FT4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4168893" y="736529"/>
        <a:ext cx="1074698" cy="521136"/>
      </dsp:txXfrm>
    </dsp:sp>
    <dsp:sp modelId="{85CA4ABC-CD41-A145-87BC-E08ED7C111D4}">
      <dsp:nvSpPr>
        <dsp:cNvPr id="0" name=""/>
        <dsp:cNvSpPr/>
      </dsp:nvSpPr>
      <dsp:spPr>
        <a:xfrm>
          <a:off x="4263392" y="1273878"/>
          <a:ext cx="110712" cy="415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171"/>
              </a:lnTo>
              <a:lnTo>
                <a:pt x="110712" y="4151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D54FE-02F1-E448-898F-C6149C0B7EA7}">
      <dsp:nvSpPr>
        <dsp:cNvPr id="0" name=""/>
        <dsp:cNvSpPr/>
      </dsp:nvSpPr>
      <dsp:spPr>
        <a:xfrm>
          <a:off x="4374105" y="1412269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pm4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4390318" y="1428482"/>
        <a:ext cx="853273" cy="521136"/>
      </dsp:txXfrm>
    </dsp:sp>
    <dsp:sp modelId="{F0831479-1FDB-3F45-9EE7-81B32C63413B}">
      <dsp:nvSpPr>
        <dsp:cNvPr id="0" name=""/>
        <dsp:cNvSpPr/>
      </dsp:nvSpPr>
      <dsp:spPr>
        <a:xfrm>
          <a:off x="4263392" y="1273878"/>
          <a:ext cx="110712" cy="1107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124"/>
              </a:lnTo>
              <a:lnTo>
                <a:pt x="110712" y="11071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68377-6119-D142-8488-017D7D39BCE2}">
      <dsp:nvSpPr>
        <dsp:cNvPr id="0" name=""/>
        <dsp:cNvSpPr/>
      </dsp:nvSpPr>
      <dsp:spPr>
        <a:xfrm>
          <a:off x="4374105" y="2104221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372898"/>
              <a:satOff val="-8864"/>
              <a:lumOff val="-33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po4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4390318" y="2120434"/>
        <a:ext cx="853273" cy="521136"/>
      </dsp:txXfrm>
    </dsp:sp>
    <dsp:sp modelId="{B4062033-C449-8245-AF52-F7C1FA6157C4}">
      <dsp:nvSpPr>
        <dsp:cNvPr id="0" name=""/>
        <dsp:cNvSpPr/>
      </dsp:nvSpPr>
      <dsp:spPr>
        <a:xfrm>
          <a:off x="4263392" y="1273878"/>
          <a:ext cx="110712" cy="1799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9077"/>
              </a:lnTo>
              <a:lnTo>
                <a:pt x="110712" y="179907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644F6-C7ED-C64B-8F7E-2929793CF071}">
      <dsp:nvSpPr>
        <dsp:cNvPr id="0" name=""/>
        <dsp:cNvSpPr/>
      </dsp:nvSpPr>
      <dsp:spPr>
        <a:xfrm>
          <a:off x="4374105" y="2796174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863122"/>
              <a:satOff val="-9546"/>
              <a:lumOff val="-36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dev4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4390318" y="2812387"/>
        <a:ext cx="853273" cy="521136"/>
      </dsp:txXfrm>
    </dsp:sp>
    <dsp:sp modelId="{A5F55D67-C3FA-A447-853A-CC76B6A54020}">
      <dsp:nvSpPr>
        <dsp:cNvPr id="0" name=""/>
        <dsp:cNvSpPr/>
      </dsp:nvSpPr>
      <dsp:spPr>
        <a:xfrm>
          <a:off x="4263392" y="1273878"/>
          <a:ext cx="110712" cy="2491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030"/>
              </a:lnTo>
              <a:lnTo>
                <a:pt x="110712" y="249103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2A8F4-3155-7D4F-9B9D-1D182C4631E0}">
      <dsp:nvSpPr>
        <dsp:cNvPr id="0" name=""/>
        <dsp:cNvSpPr/>
      </dsp:nvSpPr>
      <dsp:spPr>
        <a:xfrm>
          <a:off x="4374105" y="3488127"/>
          <a:ext cx="885699" cy="553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>
              <a:latin typeface="Microsoft YaHei" charset="-122"/>
              <a:ea typeface="Microsoft YaHei" charset="-122"/>
              <a:cs typeface="Microsoft YaHei" charset="-122"/>
            </a:rPr>
            <a:t>qa4</a:t>
          </a:r>
          <a:endParaRPr lang="zh-CN" altLang="en-US" sz="2200" b="0" i="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4390318" y="3504340"/>
        <a:ext cx="853273" cy="52113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98CCB-59D2-5643-84C6-4922EC2DF2E0}">
      <dsp:nvSpPr>
        <dsp:cNvPr id="0" name=""/>
        <dsp:cNvSpPr/>
      </dsp:nvSpPr>
      <dsp:spPr>
        <a:xfrm>
          <a:off x="6411106" y="2595718"/>
          <a:ext cx="5006689" cy="36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09"/>
              </a:lnTo>
              <a:lnTo>
                <a:pt x="5006689" y="249809"/>
              </a:lnTo>
              <a:lnTo>
                <a:pt x="5006689" y="36657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EED0B-64D0-7748-9C07-77E69412D15B}">
      <dsp:nvSpPr>
        <dsp:cNvPr id="0" name=""/>
        <dsp:cNvSpPr/>
      </dsp:nvSpPr>
      <dsp:spPr>
        <a:xfrm>
          <a:off x="9877276" y="3762662"/>
          <a:ext cx="1540519" cy="36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09"/>
              </a:lnTo>
              <a:lnTo>
                <a:pt x="1540519" y="249809"/>
              </a:lnTo>
              <a:lnTo>
                <a:pt x="1540519" y="36657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01AB5-F377-704D-84BC-7EA767708632}">
      <dsp:nvSpPr>
        <dsp:cNvPr id="0" name=""/>
        <dsp:cNvSpPr/>
      </dsp:nvSpPr>
      <dsp:spPr>
        <a:xfrm>
          <a:off x="9831556" y="3762662"/>
          <a:ext cx="91440" cy="366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57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FA33A-4C50-3E4A-A097-F70A1CAAF2E5}">
      <dsp:nvSpPr>
        <dsp:cNvPr id="0" name=""/>
        <dsp:cNvSpPr/>
      </dsp:nvSpPr>
      <dsp:spPr>
        <a:xfrm>
          <a:off x="8336756" y="3762662"/>
          <a:ext cx="1540519" cy="366573"/>
        </a:xfrm>
        <a:custGeom>
          <a:avLst/>
          <a:gdLst/>
          <a:ahLst/>
          <a:cxnLst/>
          <a:rect l="0" t="0" r="0" b="0"/>
          <a:pathLst>
            <a:path>
              <a:moveTo>
                <a:pt x="1540519" y="0"/>
              </a:moveTo>
              <a:lnTo>
                <a:pt x="1540519" y="249809"/>
              </a:lnTo>
              <a:lnTo>
                <a:pt x="0" y="249809"/>
              </a:lnTo>
              <a:lnTo>
                <a:pt x="0" y="36657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6CA54-455A-5E42-AE23-7499CA8C0583}">
      <dsp:nvSpPr>
        <dsp:cNvPr id="0" name=""/>
        <dsp:cNvSpPr/>
      </dsp:nvSpPr>
      <dsp:spPr>
        <a:xfrm>
          <a:off x="6411106" y="2595718"/>
          <a:ext cx="3466169" cy="36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09"/>
              </a:lnTo>
              <a:lnTo>
                <a:pt x="3466169" y="249809"/>
              </a:lnTo>
              <a:lnTo>
                <a:pt x="3466169" y="36657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EDE3E-EE1E-0C42-906A-1DEFC40B7292}">
      <dsp:nvSpPr>
        <dsp:cNvPr id="0" name=""/>
        <dsp:cNvSpPr/>
      </dsp:nvSpPr>
      <dsp:spPr>
        <a:xfrm>
          <a:off x="5255716" y="3762662"/>
          <a:ext cx="1540519" cy="36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09"/>
              </a:lnTo>
              <a:lnTo>
                <a:pt x="1540519" y="249809"/>
              </a:lnTo>
              <a:lnTo>
                <a:pt x="1540519" y="36657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ABB63-A198-7647-9745-656034D4998D}">
      <dsp:nvSpPr>
        <dsp:cNvPr id="0" name=""/>
        <dsp:cNvSpPr/>
      </dsp:nvSpPr>
      <dsp:spPr>
        <a:xfrm>
          <a:off x="5209996" y="3762662"/>
          <a:ext cx="91440" cy="366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57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EA86D-0F6C-F344-B965-CAFAA4E6AF0B}">
      <dsp:nvSpPr>
        <dsp:cNvPr id="0" name=""/>
        <dsp:cNvSpPr/>
      </dsp:nvSpPr>
      <dsp:spPr>
        <a:xfrm>
          <a:off x="3715196" y="3762662"/>
          <a:ext cx="1540519" cy="366573"/>
        </a:xfrm>
        <a:custGeom>
          <a:avLst/>
          <a:gdLst/>
          <a:ahLst/>
          <a:cxnLst/>
          <a:rect l="0" t="0" r="0" b="0"/>
          <a:pathLst>
            <a:path>
              <a:moveTo>
                <a:pt x="1540519" y="0"/>
              </a:moveTo>
              <a:lnTo>
                <a:pt x="1540519" y="249809"/>
              </a:lnTo>
              <a:lnTo>
                <a:pt x="0" y="249809"/>
              </a:lnTo>
              <a:lnTo>
                <a:pt x="0" y="36657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86237-12D5-FE4E-887A-4EDF818B3632}">
      <dsp:nvSpPr>
        <dsp:cNvPr id="0" name=""/>
        <dsp:cNvSpPr/>
      </dsp:nvSpPr>
      <dsp:spPr>
        <a:xfrm>
          <a:off x="5255716" y="2595718"/>
          <a:ext cx="1155389" cy="366573"/>
        </a:xfrm>
        <a:custGeom>
          <a:avLst/>
          <a:gdLst/>
          <a:ahLst/>
          <a:cxnLst/>
          <a:rect l="0" t="0" r="0" b="0"/>
          <a:pathLst>
            <a:path>
              <a:moveTo>
                <a:pt x="1155389" y="0"/>
              </a:moveTo>
              <a:lnTo>
                <a:pt x="1155389" y="249809"/>
              </a:lnTo>
              <a:lnTo>
                <a:pt x="0" y="249809"/>
              </a:lnTo>
              <a:lnTo>
                <a:pt x="0" y="36657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1444C-3621-C14D-A4E9-B9285C4005D1}">
      <dsp:nvSpPr>
        <dsp:cNvPr id="0" name=""/>
        <dsp:cNvSpPr/>
      </dsp:nvSpPr>
      <dsp:spPr>
        <a:xfrm>
          <a:off x="1404416" y="3762662"/>
          <a:ext cx="770259" cy="36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09"/>
              </a:lnTo>
              <a:lnTo>
                <a:pt x="770259" y="249809"/>
              </a:lnTo>
              <a:lnTo>
                <a:pt x="770259" y="36657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4F759-C20A-1E41-B835-B6680D10B10C}">
      <dsp:nvSpPr>
        <dsp:cNvPr id="0" name=""/>
        <dsp:cNvSpPr/>
      </dsp:nvSpPr>
      <dsp:spPr>
        <a:xfrm>
          <a:off x="634156" y="3762662"/>
          <a:ext cx="770259" cy="366573"/>
        </a:xfrm>
        <a:custGeom>
          <a:avLst/>
          <a:gdLst/>
          <a:ahLst/>
          <a:cxnLst/>
          <a:rect l="0" t="0" r="0" b="0"/>
          <a:pathLst>
            <a:path>
              <a:moveTo>
                <a:pt x="770259" y="0"/>
              </a:moveTo>
              <a:lnTo>
                <a:pt x="770259" y="249809"/>
              </a:lnTo>
              <a:lnTo>
                <a:pt x="0" y="249809"/>
              </a:lnTo>
              <a:lnTo>
                <a:pt x="0" y="36657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5491C-54E0-A545-8058-40196BD92FEF}">
      <dsp:nvSpPr>
        <dsp:cNvPr id="0" name=""/>
        <dsp:cNvSpPr/>
      </dsp:nvSpPr>
      <dsp:spPr>
        <a:xfrm>
          <a:off x="1404416" y="2595718"/>
          <a:ext cx="5006689" cy="366573"/>
        </a:xfrm>
        <a:custGeom>
          <a:avLst/>
          <a:gdLst/>
          <a:ahLst/>
          <a:cxnLst/>
          <a:rect l="0" t="0" r="0" b="0"/>
          <a:pathLst>
            <a:path>
              <a:moveTo>
                <a:pt x="5006689" y="0"/>
              </a:moveTo>
              <a:lnTo>
                <a:pt x="5006689" y="249809"/>
              </a:lnTo>
              <a:lnTo>
                <a:pt x="0" y="249809"/>
              </a:lnTo>
              <a:lnTo>
                <a:pt x="0" y="36657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9D013-66B3-EB4F-98CC-AD494BDE4F63}">
      <dsp:nvSpPr>
        <dsp:cNvPr id="0" name=""/>
        <dsp:cNvSpPr/>
      </dsp:nvSpPr>
      <dsp:spPr>
        <a:xfrm>
          <a:off x="5301339" y="1795348"/>
          <a:ext cx="2219533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B097C9-FF58-864E-A9BC-E240602D54B6}">
      <dsp:nvSpPr>
        <dsp:cNvPr id="0" name=""/>
        <dsp:cNvSpPr/>
      </dsp:nvSpPr>
      <dsp:spPr>
        <a:xfrm>
          <a:off x="5441386" y="1928393"/>
          <a:ext cx="2219533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Microsoft YaHei" charset="-122"/>
              <a:ea typeface="Microsoft YaHei" charset="-122"/>
              <a:cs typeface="Microsoft YaHei" charset="-122"/>
            </a:rPr>
            <a:t>需求生命周期</a:t>
          </a:r>
          <a:endParaRPr lang="zh-CN" altLang="en-US" sz="25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5464828" y="1951835"/>
        <a:ext cx="2172649" cy="753486"/>
      </dsp:txXfrm>
    </dsp:sp>
    <dsp:sp modelId="{72D28754-2156-9C42-B3BD-796012BC9804}">
      <dsp:nvSpPr>
        <dsp:cNvPr id="0" name=""/>
        <dsp:cNvSpPr/>
      </dsp:nvSpPr>
      <dsp:spPr>
        <a:xfrm>
          <a:off x="774203" y="2962292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A21155-8868-2446-B8F2-3F0FED7BDD66}">
      <dsp:nvSpPr>
        <dsp:cNvPr id="0" name=""/>
        <dsp:cNvSpPr/>
      </dsp:nvSpPr>
      <dsp:spPr>
        <a:xfrm>
          <a:off x="914251" y="3095337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sz="25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937693" y="3118779"/>
        <a:ext cx="1213541" cy="753486"/>
      </dsp:txXfrm>
    </dsp:sp>
    <dsp:sp modelId="{FBED95F7-6A42-F54A-9C1A-45051932E48E}">
      <dsp:nvSpPr>
        <dsp:cNvPr id="0" name=""/>
        <dsp:cNvSpPr/>
      </dsp:nvSpPr>
      <dsp:spPr>
        <a:xfrm>
          <a:off x="3943" y="4129236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9F3C91-EFC8-C848-AC92-6DACB866C171}">
      <dsp:nvSpPr>
        <dsp:cNvPr id="0" name=""/>
        <dsp:cNvSpPr/>
      </dsp:nvSpPr>
      <dsp:spPr>
        <a:xfrm>
          <a:off x="143991" y="4262281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sz="25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67433" y="4285723"/>
        <a:ext cx="1213541" cy="753486"/>
      </dsp:txXfrm>
    </dsp:sp>
    <dsp:sp modelId="{1B5AB21B-CEF2-4046-98D2-349112BC396A}">
      <dsp:nvSpPr>
        <dsp:cNvPr id="0" name=""/>
        <dsp:cNvSpPr/>
      </dsp:nvSpPr>
      <dsp:spPr>
        <a:xfrm>
          <a:off x="1544463" y="4129236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A94C64-BDEA-674C-9EA4-268C376F455A}">
      <dsp:nvSpPr>
        <dsp:cNvPr id="0" name=""/>
        <dsp:cNvSpPr/>
      </dsp:nvSpPr>
      <dsp:spPr>
        <a:xfrm>
          <a:off x="1684511" y="4262281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sz="25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707953" y="4285723"/>
        <a:ext cx="1213541" cy="753486"/>
      </dsp:txXfrm>
    </dsp:sp>
    <dsp:sp modelId="{8C1B61D7-F820-C04B-B822-BC1AE886603D}">
      <dsp:nvSpPr>
        <dsp:cNvPr id="0" name=""/>
        <dsp:cNvSpPr/>
      </dsp:nvSpPr>
      <dsp:spPr>
        <a:xfrm>
          <a:off x="4625503" y="2962292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2008C5-61DF-EF47-B9B3-EBE8F0450C47}">
      <dsp:nvSpPr>
        <dsp:cNvPr id="0" name=""/>
        <dsp:cNvSpPr/>
      </dsp:nvSpPr>
      <dsp:spPr>
        <a:xfrm>
          <a:off x="4765550" y="3095337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sz="25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4788992" y="3118779"/>
        <a:ext cx="1213541" cy="753486"/>
      </dsp:txXfrm>
    </dsp:sp>
    <dsp:sp modelId="{7F119052-AFD4-514C-8E9B-B013B8581B03}">
      <dsp:nvSpPr>
        <dsp:cNvPr id="0" name=""/>
        <dsp:cNvSpPr/>
      </dsp:nvSpPr>
      <dsp:spPr>
        <a:xfrm>
          <a:off x="3084983" y="4129236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011603-7937-4948-AEB1-B165E46242C4}">
      <dsp:nvSpPr>
        <dsp:cNvPr id="0" name=""/>
        <dsp:cNvSpPr/>
      </dsp:nvSpPr>
      <dsp:spPr>
        <a:xfrm>
          <a:off x="3225031" y="4262281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Microsoft YaHei" charset="-122"/>
              <a:ea typeface="Microsoft YaHei" charset="-122"/>
              <a:cs typeface="Microsoft YaHei" charset="-122"/>
            </a:rPr>
            <a:t>调研</a:t>
          </a:r>
          <a:endParaRPr lang="zh-CN" altLang="en-US" sz="25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3248473" y="4285723"/>
        <a:ext cx="1213541" cy="753486"/>
      </dsp:txXfrm>
    </dsp:sp>
    <dsp:sp modelId="{E2F422E1-6321-EA49-BF4F-F61BE7B5B496}">
      <dsp:nvSpPr>
        <dsp:cNvPr id="0" name=""/>
        <dsp:cNvSpPr/>
      </dsp:nvSpPr>
      <dsp:spPr>
        <a:xfrm>
          <a:off x="4625503" y="4129236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78C1A3-300F-924C-BAAF-0F252A9383B1}">
      <dsp:nvSpPr>
        <dsp:cNvPr id="0" name=""/>
        <dsp:cNvSpPr/>
      </dsp:nvSpPr>
      <dsp:spPr>
        <a:xfrm>
          <a:off x="4765550" y="4262281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Microsoft YaHei" charset="-122"/>
              <a:ea typeface="Microsoft YaHei" charset="-122"/>
              <a:cs typeface="Microsoft YaHei" charset="-122"/>
            </a:rPr>
            <a:t>设计</a:t>
          </a:r>
          <a:endParaRPr lang="zh-CN" altLang="en-US" sz="25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4788992" y="4285723"/>
        <a:ext cx="1213541" cy="753486"/>
      </dsp:txXfrm>
    </dsp:sp>
    <dsp:sp modelId="{624F15BE-7952-284C-B911-6D56504E7F8E}">
      <dsp:nvSpPr>
        <dsp:cNvPr id="0" name=""/>
        <dsp:cNvSpPr/>
      </dsp:nvSpPr>
      <dsp:spPr>
        <a:xfrm>
          <a:off x="6166023" y="4129236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54F341-F37D-4748-AE17-873B8D4B16BF}">
      <dsp:nvSpPr>
        <dsp:cNvPr id="0" name=""/>
        <dsp:cNvSpPr/>
      </dsp:nvSpPr>
      <dsp:spPr>
        <a:xfrm>
          <a:off x="6306070" y="4262281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Microsoft YaHei" charset="-122"/>
              <a:ea typeface="Microsoft YaHei" charset="-122"/>
              <a:cs typeface="Microsoft YaHei" charset="-122"/>
            </a:rPr>
            <a:t>评审</a:t>
          </a:r>
          <a:endParaRPr lang="zh-CN" altLang="en-US" sz="25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6329512" y="4285723"/>
        <a:ext cx="1213541" cy="753486"/>
      </dsp:txXfrm>
    </dsp:sp>
    <dsp:sp modelId="{DD62D42A-8945-6C4F-AA6D-3DD93EA6E0C2}">
      <dsp:nvSpPr>
        <dsp:cNvPr id="0" name=""/>
        <dsp:cNvSpPr/>
      </dsp:nvSpPr>
      <dsp:spPr>
        <a:xfrm>
          <a:off x="9247063" y="2962292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43C068-0F7A-6246-BAE3-77665C7F9BF6}">
      <dsp:nvSpPr>
        <dsp:cNvPr id="0" name=""/>
        <dsp:cNvSpPr/>
      </dsp:nvSpPr>
      <dsp:spPr>
        <a:xfrm>
          <a:off x="9387110" y="3095337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sz="25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9410552" y="3118779"/>
        <a:ext cx="1213541" cy="753486"/>
      </dsp:txXfrm>
    </dsp:sp>
    <dsp:sp modelId="{FD0CE32E-D07A-A04A-A95A-E155EFE8568D}">
      <dsp:nvSpPr>
        <dsp:cNvPr id="0" name=""/>
        <dsp:cNvSpPr/>
      </dsp:nvSpPr>
      <dsp:spPr>
        <a:xfrm>
          <a:off x="7706543" y="4129236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449847-F2FD-4642-A240-18809BFCD537}">
      <dsp:nvSpPr>
        <dsp:cNvPr id="0" name=""/>
        <dsp:cNvSpPr/>
      </dsp:nvSpPr>
      <dsp:spPr>
        <a:xfrm>
          <a:off x="7846590" y="4262281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Microsoft YaHei" charset="-122"/>
              <a:ea typeface="Microsoft YaHei" charset="-122"/>
              <a:cs typeface="Microsoft YaHei" charset="-122"/>
            </a:rPr>
            <a:t>开发</a:t>
          </a:r>
          <a:endParaRPr lang="zh-CN" altLang="en-US" sz="25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7870032" y="4285723"/>
        <a:ext cx="1213541" cy="753486"/>
      </dsp:txXfrm>
    </dsp:sp>
    <dsp:sp modelId="{834D9189-E434-4641-A256-A95C05783BE9}">
      <dsp:nvSpPr>
        <dsp:cNvPr id="0" name=""/>
        <dsp:cNvSpPr/>
      </dsp:nvSpPr>
      <dsp:spPr>
        <a:xfrm>
          <a:off x="9247063" y="4129236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FD342-0E8A-E745-81A6-AEE687BD3E01}">
      <dsp:nvSpPr>
        <dsp:cNvPr id="0" name=""/>
        <dsp:cNvSpPr/>
      </dsp:nvSpPr>
      <dsp:spPr>
        <a:xfrm>
          <a:off x="9387110" y="4262281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Microsoft YaHei" charset="-122"/>
              <a:ea typeface="Microsoft YaHei" charset="-122"/>
              <a:cs typeface="Microsoft YaHei" charset="-122"/>
            </a:rPr>
            <a:t>测试</a:t>
          </a:r>
          <a:endParaRPr lang="zh-CN" altLang="en-US" sz="25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9410552" y="4285723"/>
        <a:ext cx="1213541" cy="753486"/>
      </dsp:txXfrm>
    </dsp:sp>
    <dsp:sp modelId="{BFF40EE6-EDF5-C344-A82A-05A10CC1AD0E}">
      <dsp:nvSpPr>
        <dsp:cNvPr id="0" name=""/>
        <dsp:cNvSpPr/>
      </dsp:nvSpPr>
      <dsp:spPr>
        <a:xfrm>
          <a:off x="10787583" y="4129236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D7ED37-70A3-E744-A1A4-4A7D33FB8B56}">
      <dsp:nvSpPr>
        <dsp:cNvPr id="0" name=""/>
        <dsp:cNvSpPr/>
      </dsp:nvSpPr>
      <dsp:spPr>
        <a:xfrm>
          <a:off x="10927630" y="4262281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Microsoft YaHei" charset="-122"/>
              <a:ea typeface="Microsoft YaHei" charset="-122"/>
              <a:cs typeface="Microsoft YaHei" charset="-122"/>
            </a:rPr>
            <a:t>发布</a:t>
          </a:r>
          <a:endParaRPr lang="zh-CN" altLang="en-US" sz="25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951072" y="4285723"/>
        <a:ext cx="1213541" cy="753486"/>
      </dsp:txXfrm>
    </dsp:sp>
    <dsp:sp modelId="{E44C02B1-E109-B44F-B105-79FC8673A6CE}">
      <dsp:nvSpPr>
        <dsp:cNvPr id="0" name=""/>
        <dsp:cNvSpPr/>
      </dsp:nvSpPr>
      <dsp:spPr>
        <a:xfrm>
          <a:off x="10787583" y="2962292"/>
          <a:ext cx="1260425" cy="800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272E58-99FB-BF43-9D70-613621509FC2}">
      <dsp:nvSpPr>
        <dsp:cNvPr id="0" name=""/>
        <dsp:cNvSpPr/>
      </dsp:nvSpPr>
      <dsp:spPr>
        <a:xfrm>
          <a:off x="10927630" y="3095337"/>
          <a:ext cx="1260425" cy="80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sz="25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951072" y="3118779"/>
        <a:ext cx="1213541" cy="7534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36A22-CE75-B543-A0A2-4FCCEDCB8825}">
      <dsp:nvSpPr>
        <dsp:cNvPr id="0" name=""/>
        <dsp:cNvSpPr/>
      </dsp:nvSpPr>
      <dsp:spPr>
        <a:xfrm>
          <a:off x="1638299" y="1543050"/>
          <a:ext cx="1885950" cy="1885950"/>
        </a:xfrm>
        <a:prstGeom prst="gear9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200" kern="1200" dirty="0"/>
        </a:p>
      </dsp:txBody>
      <dsp:txXfrm>
        <a:off x="2017459" y="1984825"/>
        <a:ext cx="1127630" cy="969417"/>
      </dsp:txXfrm>
    </dsp:sp>
    <dsp:sp modelId="{7F4DAA85-E577-B244-BD0B-FBC09449A250}">
      <dsp:nvSpPr>
        <dsp:cNvPr id="0" name=""/>
        <dsp:cNvSpPr/>
      </dsp:nvSpPr>
      <dsp:spPr>
        <a:xfrm>
          <a:off x="541019" y="1097280"/>
          <a:ext cx="1371600" cy="1371600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886323" y="1444671"/>
        <a:ext cx="680992" cy="676818"/>
      </dsp:txXfrm>
    </dsp:sp>
    <dsp:sp modelId="{5FDBAD65-186E-CD49-BB6D-3D51CDFA84E5}">
      <dsp:nvSpPr>
        <dsp:cNvPr id="0" name=""/>
        <dsp:cNvSpPr/>
      </dsp:nvSpPr>
      <dsp:spPr>
        <a:xfrm rot="20700000">
          <a:off x="1309255" y="151016"/>
          <a:ext cx="1343888" cy="1343888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 rot="-20700000">
        <a:off x="1604009" y="445770"/>
        <a:ext cx="754380" cy="754380"/>
      </dsp:txXfrm>
    </dsp:sp>
    <dsp:sp modelId="{55FDC430-7BC4-6E43-A925-5D249E6E6C54}">
      <dsp:nvSpPr>
        <dsp:cNvPr id="0" name=""/>
        <dsp:cNvSpPr/>
      </dsp:nvSpPr>
      <dsp:spPr>
        <a:xfrm>
          <a:off x="1485062" y="1263109"/>
          <a:ext cx="2414016" cy="2414016"/>
        </a:xfrm>
        <a:prstGeom prst="circularArrow">
          <a:avLst>
            <a:gd name="adj1" fmla="val 4688"/>
            <a:gd name="adj2" fmla="val 299029"/>
            <a:gd name="adj3" fmla="val 2494759"/>
            <a:gd name="adj4" fmla="val 15908186"/>
            <a:gd name="adj5" fmla="val 5469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CCF7C-15C8-C04A-A103-C68602782946}">
      <dsp:nvSpPr>
        <dsp:cNvPr id="0" name=""/>
        <dsp:cNvSpPr/>
      </dsp:nvSpPr>
      <dsp:spPr>
        <a:xfrm>
          <a:off x="298111" y="797081"/>
          <a:ext cx="1753934" cy="175393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03FBC3-5201-2741-918B-C8BF091FFC42}">
      <dsp:nvSpPr>
        <dsp:cNvPr id="0" name=""/>
        <dsp:cNvSpPr/>
      </dsp:nvSpPr>
      <dsp:spPr>
        <a:xfrm>
          <a:off x="998400" y="-140061"/>
          <a:ext cx="1891094" cy="18910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5C717-CAF7-BE49-98F9-B9D7C08991F1}">
      <dsp:nvSpPr>
        <dsp:cNvPr id="0" name=""/>
        <dsp:cNvSpPr/>
      </dsp:nvSpPr>
      <dsp:spPr>
        <a:xfrm>
          <a:off x="710510" y="88"/>
          <a:ext cx="1363908" cy="68195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微商城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730484" y="20062"/>
        <a:ext cx="1323960" cy="642006"/>
      </dsp:txXfrm>
    </dsp:sp>
    <dsp:sp modelId="{4DE4EE4F-B4E2-FB4F-8C60-770BDFD7FC2E}">
      <dsp:nvSpPr>
        <dsp:cNvPr id="0" name=""/>
        <dsp:cNvSpPr/>
      </dsp:nvSpPr>
      <dsp:spPr>
        <a:xfrm>
          <a:off x="846901" y="682042"/>
          <a:ext cx="136390" cy="511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465"/>
              </a:lnTo>
              <a:lnTo>
                <a:pt x="136390" y="51146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075B5-B701-6F4B-8EAD-4761F255234A}">
      <dsp:nvSpPr>
        <dsp:cNvPr id="0" name=""/>
        <dsp:cNvSpPr/>
      </dsp:nvSpPr>
      <dsp:spPr>
        <a:xfrm>
          <a:off x="983292" y="852531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872505"/>
        <a:ext cx="1051178" cy="642006"/>
      </dsp:txXfrm>
    </dsp:sp>
    <dsp:sp modelId="{331EEF8A-9C8D-1E4B-821B-DD2339635D91}">
      <dsp:nvSpPr>
        <dsp:cNvPr id="0" name=""/>
        <dsp:cNvSpPr/>
      </dsp:nvSpPr>
      <dsp:spPr>
        <a:xfrm>
          <a:off x="846901" y="682042"/>
          <a:ext cx="136390" cy="1363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908"/>
              </a:lnTo>
              <a:lnTo>
                <a:pt x="136390" y="136390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AB8DA-BC9F-C046-8A1A-59A02D757805}">
      <dsp:nvSpPr>
        <dsp:cNvPr id="0" name=""/>
        <dsp:cNvSpPr/>
      </dsp:nvSpPr>
      <dsp:spPr>
        <a:xfrm>
          <a:off x="983292" y="1704973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1724947"/>
        <a:ext cx="1051178" cy="642006"/>
      </dsp:txXfrm>
    </dsp:sp>
    <dsp:sp modelId="{5619ED99-5D7B-D640-B298-14A084FDF99C}">
      <dsp:nvSpPr>
        <dsp:cNvPr id="0" name=""/>
        <dsp:cNvSpPr/>
      </dsp:nvSpPr>
      <dsp:spPr>
        <a:xfrm>
          <a:off x="846901" y="682042"/>
          <a:ext cx="136390" cy="2216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350"/>
              </a:lnTo>
              <a:lnTo>
                <a:pt x="136390" y="221635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D5FD8-FAE2-6E4A-A54D-7C8A352CE32C}">
      <dsp:nvSpPr>
        <dsp:cNvPr id="0" name=""/>
        <dsp:cNvSpPr/>
      </dsp:nvSpPr>
      <dsp:spPr>
        <a:xfrm>
          <a:off x="983292" y="2557416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2577390"/>
        <a:ext cx="1051178" cy="642006"/>
      </dsp:txXfrm>
    </dsp:sp>
    <dsp:sp modelId="{A6D5785F-123C-0940-8F58-04C7176915AB}">
      <dsp:nvSpPr>
        <dsp:cNvPr id="0" name=""/>
        <dsp:cNvSpPr/>
      </dsp:nvSpPr>
      <dsp:spPr>
        <a:xfrm>
          <a:off x="846901" y="682042"/>
          <a:ext cx="136390" cy="3068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8793"/>
              </a:lnTo>
              <a:lnTo>
                <a:pt x="136390" y="306879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B291D-A5E6-AA4C-860E-4DC5E69CD84A}">
      <dsp:nvSpPr>
        <dsp:cNvPr id="0" name=""/>
        <dsp:cNvSpPr/>
      </dsp:nvSpPr>
      <dsp:spPr>
        <a:xfrm>
          <a:off x="983292" y="3409858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3429832"/>
        <a:ext cx="1051178" cy="642006"/>
      </dsp:txXfrm>
    </dsp:sp>
    <dsp:sp modelId="{42B47EFB-2C49-5847-B3FB-69220F0ECB5F}">
      <dsp:nvSpPr>
        <dsp:cNvPr id="0" name=""/>
        <dsp:cNvSpPr/>
      </dsp:nvSpPr>
      <dsp:spPr>
        <a:xfrm>
          <a:off x="846901" y="682042"/>
          <a:ext cx="136390" cy="392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235"/>
              </a:lnTo>
              <a:lnTo>
                <a:pt x="136390" y="392123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436C1-B4D8-7045-8DC1-B56EF8D198C8}">
      <dsp:nvSpPr>
        <dsp:cNvPr id="0" name=""/>
        <dsp:cNvSpPr/>
      </dsp:nvSpPr>
      <dsp:spPr>
        <a:xfrm>
          <a:off x="983292" y="4262301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4282275"/>
        <a:ext cx="1051178" cy="642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5C717-CAF7-BE49-98F9-B9D7C08991F1}">
      <dsp:nvSpPr>
        <dsp:cNvPr id="0" name=""/>
        <dsp:cNvSpPr/>
      </dsp:nvSpPr>
      <dsp:spPr>
        <a:xfrm>
          <a:off x="710510" y="88"/>
          <a:ext cx="1363908" cy="68195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微商城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730484" y="20062"/>
        <a:ext cx="1323960" cy="642006"/>
      </dsp:txXfrm>
    </dsp:sp>
    <dsp:sp modelId="{4DE4EE4F-B4E2-FB4F-8C60-770BDFD7FC2E}">
      <dsp:nvSpPr>
        <dsp:cNvPr id="0" name=""/>
        <dsp:cNvSpPr/>
      </dsp:nvSpPr>
      <dsp:spPr>
        <a:xfrm>
          <a:off x="846901" y="682042"/>
          <a:ext cx="136390" cy="511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465"/>
              </a:lnTo>
              <a:lnTo>
                <a:pt x="136390" y="51146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075B5-B701-6F4B-8EAD-4761F255234A}">
      <dsp:nvSpPr>
        <dsp:cNvPr id="0" name=""/>
        <dsp:cNvSpPr/>
      </dsp:nvSpPr>
      <dsp:spPr>
        <a:xfrm>
          <a:off x="983292" y="852531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872505"/>
        <a:ext cx="1051178" cy="642006"/>
      </dsp:txXfrm>
    </dsp:sp>
    <dsp:sp modelId="{331EEF8A-9C8D-1E4B-821B-DD2339635D91}">
      <dsp:nvSpPr>
        <dsp:cNvPr id="0" name=""/>
        <dsp:cNvSpPr/>
      </dsp:nvSpPr>
      <dsp:spPr>
        <a:xfrm>
          <a:off x="846901" y="682042"/>
          <a:ext cx="136390" cy="1363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908"/>
              </a:lnTo>
              <a:lnTo>
                <a:pt x="136390" y="136390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AB8DA-BC9F-C046-8A1A-59A02D757805}">
      <dsp:nvSpPr>
        <dsp:cNvPr id="0" name=""/>
        <dsp:cNvSpPr/>
      </dsp:nvSpPr>
      <dsp:spPr>
        <a:xfrm>
          <a:off x="983292" y="1704973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1724947"/>
        <a:ext cx="1051178" cy="642006"/>
      </dsp:txXfrm>
    </dsp:sp>
    <dsp:sp modelId="{5619ED99-5D7B-D640-B298-14A084FDF99C}">
      <dsp:nvSpPr>
        <dsp:cNvPr id="0" name=""/>
        <dsp:cNvSpPr/>
      </dsp:nvSpPr>
      <dsp:spPr>
        <a:xfrm>
          <a:off x="846901" y="682042"/>
          <a:ext cx="136390" cy="2216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350"/>
              </a:lnTo>
              <a:lnTo>
                <a:pt x="136390" y="221635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D5FD8-FAE2-6E4A-A54D-7C8A352CE32C}">
      <dsp:nvSpPr>
        <dsp:cNvPr id="0" name=""/>
        <dsp:cNvSpPr/>
      </dsp:nvSpPr>
      <dsp:spPr>
        <a:xfrm>
          <a:off x="983292" y="2557416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2577390"/>
        <a:ext cx="1051178" cy="642006"/>
      </dsp:txXfrm>
    </dsp:sp>
    <dsp:sp modelId="{A6D5785F-123C-0940-8F58-04C7176915AB}">
      <dsp:nvSpPr>
        <dsp:cNvPr id="0" name=""/>
        <dsp:cNvSpPr/>
      </dsp:nvSpPr>
      <dsp:spPr>
        <a:xfrm>
          <a:off x="846901" y="682042"/>
          <a:ext cx="136390" cy="3068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8793"/>
              </a:lnTo>
              <a:lnTo>
                <a:pt x="136390" y="306879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B291D-A5E6-AA4C-860E-4DC5E69CD84A}">
      <dsp:nvSpPr>
        <dsp:cNvPr id="0" name=""/>
        <dsp:cNvSpPr/>
      </dsp:nvSpPr>
      <dsp:spPr>
        <a:xfrm>
          <a:off x="983292" y="3409858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3429832"/>
        <a:ext cx="1051178" cy="642006"/>
      </dsp:txXfrm>
    </dsp:sp>
    <dsp:sp modelId="{42B47EFB-2C49-5847-B3FB-69220F0ECB5F}">
      <dsp:nvSpPr>
        <dsp:cNvPr id="0" name=""/>
        <dsp:cNvSpPr/>
      </dsp:nvSpPr>
      <dsp:spPr>
        <a:xfrm>
          <a:off x="846901" y="682042"/>
          <a:ext cx="136390" cy="392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235"/>
              </a:lnTo>
              <a:lnTo>
                <a:pt x="136390" y="392123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436C1-B4D8-7045-8DC1-B56EF8D198C8}">
      <dsp:nvSpPr>
        <dsp:cNvPr id="0" name=""/>
        <dsp:cNvSpPr/>
      </dsp:nvSpPr>
      <dsp:spPr>
        <a:xfrm>
          <a:off x="983292" y="4262301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4282275"/>
        <a:ext cx="1051178" cy="6420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5C717-CAF7-BE49-98F9-B9D7C08991F1}">
      <dsp:nvSpPr>
        <dsp:cNvPr id="0" name=""/>
        <dsp:cNvSpPr/>
      </dsp:nvSpPr>
      <dsp:spPr>
        <a:xfrm>
          <a:off x="710510" y="88"/>
          <a:ext cx="1363908" cy="68195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Microsoft YaHei" charset="-122"/>
              <a:ea typeface="Microsoft YaHei" charset="-122"/>
              <a:cs typeface="Microsoft YaHei" charset="-122"/>
            </a:rPr>
            <a:t>零售连锁</a:t>
          </a:r>
          <a:endParaRPr lang="zh-CN" altLang="en-US" sz="24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730484" y="20062"/>
        <a:ext cx="1323960" cy="642006"/>
      </dsp:txXfrm>
    </dsp:sp>
    <dsp:sp modelId="{4DE4EE4F-B4E2-FB4F-8C60-770BDFD7FC2E}">
      <dsp:nvSpPr>
        <dsp:cNvPr id="0" name=""/>
        <dsp:cNvSpPr/>
      </dsp:nvSpPr>
      <dsp:spPr>
        <a:xfrm>
          <a:off x="846901" y="682042"/>
          <a:ext cx="136390" cy="511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465"/>
              </a:lnTo>
              <a:lnTo>
                <a:pt x="136390" y="51146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075B5-B701-6F4B-8EAD-4761F255234A}">
      <dsp:nvSpPr>
        <dsp:cNvPr id="0" name=""/>
        <dsp:cNvSpPr/>
      </dsp:nvSpPr>
      <dsp:spPr>
        <a:xfrm>
          <a:off x="983292" y="852531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872505"/>
        <a:ext cx="1051178" cy="642006"/>
      </dsp:txXfrm>
    </dsp:sp>
    <dsp:sp modelId="{331EEF8A-9C8D-1E4B-821B-DD2339635D91}">
      <dsp:nvSpPr>
        <dsp:cNvPr id="0" name=""/>
        <dsp:cNvSpPr/>
      </dsp:nvSpPr>
      <dsp:spPr>
        <a:xfrm>
          <a:off x="846901" y="682042"/>
          <a:ext cx="136390" cy="1363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908"/>
              </a:lnTo>
              <a:lnTo>
                <a:pt x="136390" y="136390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AB8DA-BC9F-C046-8A1A-59A02D757805}">
      <dsp:nvSpPr>
        <dsp:cNvPr id="0" name=""/>
        <dsp:cNvSpPr/>
      </dsp:nvSpPr>
      <dsp:spPr>
        <a:xfrm>
          <a:off x="983292" y="1704973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1724947"/>
        <a:ext cx="1051178" cy="642006"/>
      </dsp:txXfrm>
    </dsp:sp>
    <dsp:sp modelId="{5619ED99-5D7B-D640-B298-14A084FDF99C}">
      <dsp:nvSpPr>
        <dsp:cNvPr id="0" name=""/>
        <dsp:cNvSpPr/>
      </dsp:nvSpPr>
      <dsp:spPr>
        <a:xfrm>
          <a:off x="846901" y="682042"/>
          <a:ext cx="136390" cy="2216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350"/>
              </a:lnTo>
              <a:lnTo>
                <a:pt x="136390" y="221635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D5FD8-FAE2-6E4A-A54D-7C8A352CE32C}">
      <dsp:nvSpPr>
        <dsp:cNvPr id="0" name=""/>
        <dsp:cNvSpPr/>
      </dsp:nvSpPr>
      <dsp:spPr>
        <a:xfrm>
          <a:off x="983292" y="2557416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2577390"/>
        <a:ext cx="1051178" cy="642006"/>
      </dsp:txXfrm>
    </dsp:sp>
    <dsp:sp modelId="{A6D5785F-123C-0940-8F58-04C7176915AB}">
      <dsp:nvSpPr>
        <dsp:cNvPr id="0" name=""/>
        <dsp:cNvSpPr/>
      </dsp:nvSpPr>
      <dsp:spPr>
        <a:xfrm>
          <a:off x="846901" y="682042"/>
          <a:ext cx="136390" cy="3068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8793"/>
              </a:lnTo>
              <a:lnTo>
                <a:pt x="136390" y="306879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B291D-A5E6-AA4C-860E-4DC5E69CD84A}">
      <dsp:nvSpPr>
        <dsp:cNvPr id="0" name=""/>
        <dsp:cNvSpPr/>
      </dsp:nvSpPr>
      <dsp:spPr>
        <a:xfrm>
          <a:off x="983292" y="3409858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3429832"/>
        <a:ext cx="1051178" cy="642006"/>
      </dsp:txXfrm>
    </dsp:sp>
    <dsp:sp modelId="{42B47EFB-2C49-5847-B3FB-69220F0ECB5F}">
      <dsp:nvSpPr>
        <dsp:cNvPr id="0" name=""/>
        <dsp:cNvSpPr/>
      </dsp:nvSpPr>
      <dsp:spPr>
        <a:xfrm>
          <a:off x="846901" y="682042"/>
          <a:ext cx="136390" cy="392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235"/>
              </a:lnTo>
              <a:lnTo>
                <a:pt x="136390" y="392123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436C1-B4D8-7045-8DC1-B56EF8D198C8}">
      <dsp:nvSpPr>
        <dsp:cNvPr id="0" name=""/>
        <dsp:cNvSpPr/>
      </dsp:nvSpPr>
      <dsp:spPr>
        <a:xfrm>
          <a:off x="983292" y="4262301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4282275"/>
        <a:ext cx="1051178" cy="6420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5C717-CAF7-BE49-98F9-B9D7C08991F1}">
      <dsp:nvSpPr>
        <dsp:cNvPr id="0" name=""/>
        <dsp:cNvSpPr/>
      </dsp:nvSpPr>
      <dsp:spPr>
        <a:xfrm>
          <a:off x="710510" y="88"/>
          <a:ext cx="1363908" cy="68195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教育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730484" y="20062"/>
        <a:ext cx="1323960" cy="642006"/>
      </dsp:txXfrm>
    </dsp:sp>
    <dsp:sp modelId="{4DE4EE4F-B4E2-FB4F-8C60-770BDFD7FC2E}">
      <dsp:nvSpPr>
        <dsp:cNvPr id="0" name=""/>
        <dsp:cNvSpPr/>
      </dsp:nvSpPr>
      <dsp:spPr>
        <a:xfrm>
          <a:off x="846901" y="682042"/>
          <a:ext cx="136390" cy="511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465"/>
              </a:lnTo>
              <a:lnTo>
                <a:pt x="136390" y="51146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075B5-B701-6F4B-8EAD-4761F255234A}">
      <dsp:nvSpPr>
        <dsp:cNvPr id="0" name=""/>
        <dsp:cNvSpPr/>
      </dsp:nvSpPr>
      <dsp:spPr>
        <a:xfrm>
          <a:off x="983292" y="852531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872505"/>
        <a:ext cx="1051178" cy="642006"/>
      </dsp:txXfrm>
    </dsp:sp>
    <dsp:sp modelId="{331EEF8A-9C8D-1E4B-821B-DD2339635D91}">
      <dsp:nvSpPr>
        <dsp:cNvPr id="0" name=""/>
        <dsp:cNvSpPr/>
      </dsp:nvSpPr>
      <dsp:spPr>
        <a:xfrm>
          <a:off x="846901" y="682042"/>
          <a:ext cx="136390" cy="1363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908"/>
              </a:lnTo>
              <a:lnTo>
                <a:pt x="136390" y="136390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AB8DA-BC9F-C046-8A1A-59A02D757805}">
      <dsp:nvSpPr>
        <dsp:cNvPr id="0" name=""/>
        <dsp:cNvSpPr/>
      </dsp:nvSpPr>
      <dsp:spPr>
        <a:xfrm>
          <a:off x="983292" y="1704973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1724947"/>
        <a:ext cx="1051178" cy="642006"/>
      </dsp:txXfrm>
    </dsp:sp>
    <dsp:sp modelId="{5619ED99-5D7B-D640-B298-14A084FDF99C}">
      <dsp:nvSpPr>
        <dsp:cNvPr id="0" name=""/>
        <dsp:cNvSpPr/>
      </dsp:nvSpPr>
      <dsp:spPr>
        <a:xfrm>
          <a:off x="846901" y="682042"/>
          <a:ext cx="136390" cy="2216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350"/>
              </a:lnTo>
              <a:lnTo>
                <a:pt x="136390" y="221635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D5FD8-FAE2-6E4A-A54D-7C8A352CE32C}">
      <dsp:nvSpPr>
        <dsp:cNvPr id="0" name=""/>
        <dsp:cNvSpPr/>
      </dsp:nvSpPr>
      <dsp:spPr>
        <a:xfrm>
          <a:off x="983292" y="2557416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2577390"/>
        <a:ext cx="1051178" cy="642006"/>
      </dsp:txXfrm>
    </dsp:sp>
    <dsp:sp modelId="{A6D5785F-123C-0940-8F58-04C7176915AB}">
      <dsp:nvSpPr>
        <dsp:cNvPr id="0" name=""/>
        <dsp:cNvSpPr/>
      </dsp:nvSpPr>
      <dsp:spPr>
        <a:xfrm>
          <a:off x="846901" y="682042"/>
          <a:ext cx="136390" cy="3068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8793"/>
              </a:lnTo>
              <a:lnTo>
                <a:pt x="136390" y="306879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B291D-A5E6-AA4C-860E-4DC5E69CD84A}">
      <dsp:nvSpPr>
        <dsp:cNvPr id="0" name=""/>
        <dsp:cNvSpPr/>
      </dsp:nvSpPr>
      <dsp:spPr>
        <a:xfrm>
          <a:off x="983292" y="3409858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3429832"/>
        <a:ext cx="1051178" cy="642006"/>
      </dsp:txXfrm>
    </dsp:sp>
    <dsp:sp modelId="{42B47EFB-2C49-5847-B3FB-69220F0ECB5F}">
      <dsp:nvSpPr>
        <dsp:cNvPr id="0" name=""/>
        <dsp:cNvSpPr/>
      </dsp:nvSpPr>
      <dsp:spPr>
        <a:xfrm>
          <a:off x="846901" y="682042"/>
          <a:ext cx="136390" cy="392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235"/>
              </a:lnTo>
              <a:lnTo>
                <a:pt x="136390" y="392123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436C1-B4D8-7045-8DC1-B56EF8D198C8}">
      <dsp:nvSpPr>
        <dsp:cNvPr id="0" name=""/>
        <dsp:cNvSpPr/>
      </dsp:nvSpPr>
      <dsp:spPr>
        <a:xfrm>
          <a:off x="983292" y="4262301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4282275"/>
        <a:ext cx="1051178" cy="6420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5C717-CAF7-BE49-98F9-B9D7C08991F1}">
      <dsp:nvSpPr>
        <dsp:cNvPr id="0" name=""/>
        <dsp:cNvSpPr/>
      </dsp:nvSpPr>
      <dsp:spPr>
        <a:xfrm>
          <a:off x="710510" y="88"/>
          <a:ext cx="1363908" cy="68195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730484" y="20062"/>
        <a:ext cx="1323960" cy="642006"/>
      </dsp:txXfrm>
    </dsp:sp>
    <dsp:sp modelId="{4DE4EE4F-B4E2-FB4F-8C60-770BDFD7FC2E}">
      <dsp:nvSpPr>
        <dsp:cNvPr id="0" name=""/>
        <dsp:cNvSpPr/>
      </dsp:nvSpPr>
      <dsp:spPr>
        <a:xfrm>
          <a:off x="846901" y="682042"/>
          <a:ext cx="136390" cy="511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465"/>
              </a:lnTo>
              <a:lnTo>
                <a:pt x="136390" y="51146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075B5-B701-6F4B-8EAD-4761F255234A}">
      <dsp:nvSpPr>
        <dsp:cNvPr id="0" name=""/>
        <dsp:cNvSpPr/>
      </dsp:nvSpPr>
      <dsp:spPr>
        <a:xfrm>
          <a:off x="983292" y="852531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运营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872505"/>
        <a:ext cx="1051178" cy="642006"/>
      </dsp:txXfrm>
    </dsp:sp>
    <dsp:sp modelId="{331EEF8A-9C8D-1E4B-821B-DD2339635D91}">
      <dsp:nvSpPr>
        <dsp:cNvPr id="0" name=""/>
        <dsp:cNvSpPr/>
      </dsp:nvSpPr>
      <dsp:spPr>
        <a:xfrm>
          <a:off x="846901" y="682042"/>
          <a:ext cx="136390" cy="1363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908"/>
              </a:lnTo>
              <a:lnTo>
                <a:pt x="136390" y="136390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AB8DA-BC9F-C046-8A1A-59A02D757805}">
      <dsp:nvSpPr>
        <dsp:cNvPr id="0" name=""/>
        <dsp:cNvSpPr/>
      </dsp:nvSpPr>
      <dsp:spPr>
        <a:xfrm>
          <a:off x="983292" y="1704973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产品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1724947"/>
        <a:ext cx="1051178" cy="642006"/>
      </dsp:txXfrm>
    </dsp:sp>
    <dsp:sp modelId="{5619ED99-5D7B-D640-B298-14A084FDF99C}">
      <dsp:nvSpPr>
        <dsp:cNvPr id="0" name=""/>
        <dsp:cNvSpPr/>
      </dsp:nvSpPr>
      <dsp:spPr>
        <a:xfrm>
          <a:off x="846901" y="682042"/>
          <a:ext cx="136390" cy="2216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350"/>
              </a:lnTo>
              <a:lnTo>
                <a:pt x="136390" y="221635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D5FD8-FAE2-6E4A-A54D-7C8A352CE32C}">
      <dsp:nvSpPr>
        <dsp:cNvPr id="0" name=""/>
        <dsp:cNvSpPr/>
      </dsp:nvSpPr>
      <dsp:spPr>
        <a:xfrm>
          <a:off x="983292" y="2557416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研发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2577390"/>
        <a:ext cx="1051178" cy="642006"/>
      </dsp:txXfrm>
    </dsp:sp>
    <dsp:sp modelId="{A6D5785F-123C-0940-8F58-04C7176915AB}">
      <dsp:nvSpPr>
        <dsp:cNvPr id="0" name=""/>
        <dsp:cNvSpPr/>
      </dsp:nvSpPr>
      <dsp:spPr>
        <a:xfrm>
          <a:off x="846901" y="682042"/>
          <a:ext cx="136390" cy="3068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8793"/>
              </a:lnTo>
              <a:lnTo>
                <a:pt x="136390" y="306879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B291D-A5E6-AA4C-860E-4DC5E69CD84A}">
      <dsp:nvSpPr>
        <dsp:cNvPr id="0" name=""/>
        <dsp:cNvSpPr/>
      </dsp:nvSpPr>
      <dsp:spPr>
        <a:xfrm>
          <a:off x="983292" y="3409858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7409"/>
              <a:satOff val="7164"/>
              <a:lumOff val="315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服务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3429832"/>
        <a:ext cx="1051178" cy="642006"/>
      </dsp:txXfrm>
    </dsp:sp>
    <dsp:sp modelId="{42B47EFB-2C49-5847-B3FB-69220F0ECB5F}">
      <dsp:nvSpPr>
        <dsp:cNvPr id="0" name=""/>
        <dsp:cNvSpPr/>
      </dsp:nvSpPr>
      <dsp:spPr>
        <a:xfrm>
          <a:off x="846901" y="682042"/>
          <a:ext cx="136390" cy="392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235"/>
              </a:lnTo>
              <a:lnTo>
                <a:pt x="136390" y="392123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436C1-B4D8-7045-8DC1-B56EF8D198C8}">
      <dsp:nvSpPr>
        <dsp:cNvPr id="0" name=""/>
        <dsp:cNvSpPr/>
      </dsp:nvSpPr>
      <dsp:spPr>
        <a:xfrm>
          <a:off x="983292" y="4262301"/>
          <a:ext cx="1091126" cy="681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704"/>
              <a:satOff val="3582"/>
              <a:lumOff val="157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Microsoft YaHei" charset="-122"/>
              <a:ea typeface="Microsoft YaHei" charset="-122"/>
              <a:cs typeface="Microsoft YaHei" charset="-122"/>
            </a:rPr>
            <a:t>…</a:t>
          </a:r>
          <a:endParaRPr lang="zh-CN" altLang="en-US" sz="2800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003266" y="4282275"/>
        <a:ext cx="1051178" cy="6420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36A22-CE75-B543-A0A2-4FCCEDCB8825}">
      <dsp:nvSpPr>
        <dsp:cNvPr id="0" name=""/>
        <dsp:cNvSpPr/>
      </dsp:nvSpPr>
      <dsp:spPr>
        <a:xfrm>
          <a:off x="1638299" y="1543050"/>
          <a:ext cx="1885950" cy="1885950"/>
        </a:xfrm>
        <a:prstGeom prst="gear9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200" kern="1200" dirty="0"/>
        </a:p>
      </dsp:txBody>
      <dsp:txXfrm>
        <a:off x="2017459" y="1984825"/>
        <a:ext cx="1127630" cy="969417"/>
      </dsp:txXfrm>
    </dsp:sp>
    <dsp:sp modelId="{7F4DAA85-E577-B244-BD0B-FBC09449A250}">
      <dsp:nvSpPr>
        <dsp:cNvPr id="0" name=""/>
        <dsp:cNvSpPr/>
      </dsp:nvSpPr>
      <dsp:spPr>
        <a:xfrm>
          <a:off x="541019" y="1097280"/>
          <a:ext cx="1371600" cy="1371600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886323" y="1444671"/>
        <a:ext cx="680992" cy="676818"/>
      </dsp:txXfrm>
    </dsp:sp>
    <dsp:sp modelId="{5FDBAD65-186E-CD49-BB6D-3D51CDFA84E5}">
      <dsp:nvSpPr>
        <dsp:cNvPr id="0" name=""/>
        <dsp:cNvSpPr/>
      </dsp:nvSpPr>
      <dsp:spPr>
        <a:xfrm rot="20700000">
          <a:off x="1309255" y="151016"/>
          <a:ext cx="1343888" cy="1343888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 dirty="0"/>
        </a:p>
      </dsp:txBody>
      <dsp:txXfrm rot="-20700000">
        <a:off x="1604009" y="445770"/>
        <a:ext cx="754380" cy="754380"/>
      </dsp:txXfrm>
    </dsp:sp>
    <dsp:sp modelId="{55FDC430-7BC4-6E43-A925-5D249E6E6C54}">
      <dsp:nvSpPr>
        <dsp:cNvPr id="0" name=""/>
        <dsp:cNvSpPr/>
      </dsp:nvSpPr>
      <dsp:spPr>
        <a:xfrm>
          <a:off x="1485062" y="1263109"/>
          <a:ext cx="2414016" cy="2414016"/>
        </a:xfrm>
        <a:prstGeom prst="circularArrow">
          <a:avLst>
            <a:gd name="adj1" fmla="val 4688"/>
            <a:gd name="adj2" fmla="val 299029"/>
            <a:gd name="adj3" fmla="val 2494759"/>
            <a:gd name="adj4" fmla="val 15908186"/>
            <a:gd name="adj5" fmla="val 5469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CCF7C-15C8-C04A-A103-C68602782946}">
      <dsp:nvSpPr>
        <dsp:cNvPr id="0" name=""/>
        <dsp:cNvSpPr/>
      </dsp:nvSpPr>
      <dsp:spPr>
        <a:xfrm>
          <a:off x="298111" y="797081"/>
          <a:ext cx="1753934" cy="175393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03FBC3-5201-2741-918B-C8BF091FFC42}">
      <dsp:nvSpPr>
        <dsp:cNvPr id="0" name=""/>
        <dsp:cNvSpPr/>
      </dsp:nvSpPr>
      <dsp:spPr>
        <a:xfrm>
          <a:off x="998400" y="-140061"/>
          <a:ext cx="1891094" cy="18910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90239-18B4-3045-900E-CC7E0CCBD49F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1F317-6E2E-7A46-9E2D-E8E2F805A2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4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的使命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F317-6E2E-7A46-9E2D-E8E2F805A2C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83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7F7-3044-BC4C-BCE6-0E55D9BEB8AC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2C19-0748-1148-B142-F9EA0A4D7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70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7F7-3044-BC4C-BCE6-0E55D9BEB8AC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2C19-0748-1148-B142-F9EA0A4D7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48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7F7-3044-BC4C-BCE6-0E55D9BEB8AC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2C19-0748-1148-B142-F9EA0A4D7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5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7F7-3044-BC4C-BCE6-0E55D9BEB8AC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2C19-0748-1148-B142-F9EA0A4D7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63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7F7-3044-BC4C-BCE6-0E55D9BEB8AC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2C19-0748-1148-B142-F9EA0A4D7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93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7F7-3044-BC4C-BCE6-0E55D9BEB8AC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2C19-0748-1148-B142-F9EA0A4D7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67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7F7-3044-BC4C-BCE6-0E55D9BEB8AC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2C19-0748-1148-B142-F9EA0A4D7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94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7F7-3044-BC4C-BCE6-0E55D9BEB8AC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2C19-0748-1148-B142-F9EA0A4D7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86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7F7-3044-BC4C-BCE6-0E55D9BEB8AC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2C19-0748-1148-B142-F9EA0A4D7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13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7F7-3044-BC4C-BCE6-0E55D9BEB8AC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2C19-0748-1148-B142-F9EA0A4D7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7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F7F7-3044-BC4C-BCE6-0E55D9BEB8AC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2C19-0748-1148-B142-F9EA0A4D7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77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F7F7-3044-BC4C-BCE6-0E55D9BEB8AC}" type="datetimeFigureOut">
              <a:rPr kumimoji="1" lang="zh-CN" altLang="en-US" smtClean="0"/>
              <a:t>2019/3/2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E2C19-0748-1148-B142-F9EA0A4D7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21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diagramData" Target="../diagrams/data10.xml"/><Relationship Id="rId8" Type="http://schemas.openxmlformats.org/officeDocument/2006/relationships/diagramLayout" Target="../diagrams/layout10.xml"/><Relationship Id="rId9" Type="http://schemas.openxmlformats.org/officeDocument/2006/relationships/diagramQuickStyle" Target="../diagrams/quickStyle10.xml"/><Relationship Id="rId10" Type="http://schemas.openxmlformats.org/officeDocument/2006/relationships/diagramColors" Target="../diagrams/colors10.xml"/><Relationship Id="rId11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7" Type="http://schemas.openxmlformats.org/officeDocument/2006/relationships/diagramData" Target="../diagrams/data12.xml"/><Relationship Id="rId8" Type="http://schemas.openxmlformats.org/officeDocument/2006/relationships/diagramLayout" Target="../diagrams/layout12.xml"/><Relationship Id="rId9" Type="http://schemas.openxmlformats.org/officeDocument/2006/relationships/diagramQuickStyle" Target="../diagrams/quickStyle12.xml"/><Relationship Id="rId10" Type="http://schemas.openxmlformats.org/officeDocument/2006/relationships/diagramColors" Target="../diagrams/colors12.xml"/><Relationship Id="rId11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7" Type="http://schemas.openxmlformats.org/officeDocument/2006/relationships/diagramData" Target="../diagrams/data14.xml"/><Relationship Id="rId8" Type="http://schemas.openxmlformats.org/officeDocument/2006/relationships/diagramLayout" Target="../diagrams/layout14.xml"/><Relationship Id="rId9" Type="http://schemas.openxmlformats.org/officeDocument/2006/relationships/diagramQuickStyle" Target="../diagrams/quickStyle14.xml"/><Relationship Id="rId10" Type="http://schemas.openxmlformats.org/officeDocument/2006/relationships/diagramColors" Target="../diagrams/colors14.xml"/><Relationship Id="rId11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6.xml"/><Relationship Id="rId20" Type="http://schemas.openxmlformats.org/officeDocument/2006/relationships/diagramColors" Target="../diagrams/colors18.xml"/><Relationship Id="rId21" Type="http://schemas.microsoft.com/office/2007/relationships/diagramDrawing" Target="../diagrams/drawing18.xml"/><Relationship Id="rId22" Type="http://schemas.openxmlformats.org/officeDocument/2006/relationships/diagramData" Target="../diagrams/data19.xml"/><Relationship Id="rId23" Type="http://schemas.openxmlformats.org/officeDocument/2006/relationships/diagramLayout" Target="../diagrams/layout19.xml"/><Relationship Id="rId24" Type="http://schemas.openxmlformats.org/officeDocument/2006/relationships/diagramQuickStyle" Target="../diagrams/quickStyle19.xml"/><Relationship Id="rId25" Type="http://schemas.openxmlformats.org/officeDocument/2006/relationships/diagramColors" Target="../diagrams/colors19.xml"/><Relationship Id="rId26" Type="http://schemas.microsoft.com/office/2007/relationships/diagramDrawing" Target="../diagrams/drawing19.xml"/><Relationship Id="rId10" Type="http://schemas.openxmlformats.org/officeDocument/2006/relationships/diagramColors" Target="../diagrams/colors16.xml"/><Relationship Id="rId11" Type="http://schemas.microsoft.com/office/2007/relationships/diagramDrawing" Target="../diagrams/drawing16.xml"/><Relationship Id="rId12" Type="http://schemas.openxmlformats.org/officeDocument/2006/relationships/diagramData" Target="../diagrams/data17.xml"/><Relationship Id="rId13" Type="http://schemas.openxmlformats.org/officeDocument/2006/relationships/diagramLayout" Target="../diagrams/layout17.xml"/><Relationship Id="rId14" Type="http://schemas.openxmlformats.org/officeDocument/2006/relationships/diagramQuickStyle" Target="../diagrams/quickStyle17.xml"/><Relationship Id="rId15" Type="http://schemas.openxmlformats.org/officeDocument/2006/relationships/diagramColors" Target="../diagrams/colors17.xml"/><Relationship Id="rId16" Type="http://schemas.microsoft.com/office/2007/relationships/diagramDrawing" Target="../diagrams/drawing17.xml"/><Relationship Id="rId17" Type="http://schemas.openxmlformats.org/officeDocument/2006/relationships/diagramData" Target="../diagrams/data18.xml"/><Relationship Id="rId18" Type="http://schemas.openxmlformats.org/officeDocument/2006/relationships/diagramLayout" Target="../diagrams/layout18.xml"/><Relationship Id="rId19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5.xml"/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7" Type="http://schemas.openxmlformats.org/officeDocument/2006/relationships/diagramData" Target="../diagrams/data16.xml"/><Relationship Id="rId8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5.xml"/><Relationship Id="rId20" Type="http://schemas.openxmlformats.org/officeDocument/2006/relationships/diagramColors" Target="../diagrams/colors7.xml"/><Relationship Id="rId21" Type="http://schemas.microsoft.com/office/2007/relationships/diagramDrawing" Target="../diagrams/drawing7.xml"/><Relationship Id="rId22" Type="http://schemas.openxmlformats.org/officeDocument/2006/relationships/diagramData" Target="../diagrams/data8.xml"/><Relationship Id="rId23" Type="http://schemas.openxmlformats.org/officeDocument/2006/relationships/diagramLayout" Target="../diagrams/layout8.xml"/><Relationship Id="rId24" Type="http://schemas.openxmlformats.org/officeDocument/2006/relationships/diagramQuickStyle" Target="../diagrams/quickStyle8.xml"/><Relationship Id="rId25" Type="http://schemas.openxmlformats.org/officeDocument/2006/relationships/diagramColors" Target="../diagrams/colors8.xml"/><Relationship Id="rId26" Type="http://schemas.microsoft.com/office/2007/relationships/diagramDrawing" Target="../diagrams/drawing8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2" Type="http://schemas.openxmlformats.org/officeDocument/2006/relationships/diagramData" Target="../diagrams/data6.xml"/><Relationship Id="rId13" Type="http://schemas.openxmlformats.org/officeDocument/2006/relationships/diagramLayout" Target="../diagrams/layout6.xml"/><Relationship Id="rId14" Type="http://schemas.openxmlformats.org/officeDocument/2006/relationships/diagramQuickStyle" Target="../diagrams/quickStyle6.xml"/><Relationship Id="rId15" Type="http://schemas.openxmlformats.org/officeDocument/2006/relationships/diagramColors" Target="../diagrams/colors6.xml"/><Relationship Id="rId16" Type="http://schemas.microsoft.com/office/2007/relationships/diagramDrawing" Target="../diagrams/drawing6.xml"/><Relationship Id="rId17" Type="http://schemas.openxmlformats.org/officeDocument/2006/relationships/diagramData" Target="../diagrams/data7.xml"/><Relationship Id="rId18" Type="http://schemas.openxmlformats.org/officeDocument/2006/relationships/diagramLayout" Target="../diagrams/layout7.xml"/><Relationship Id="rId19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组织级敏捷转型初探</a:t>
            </a:r>
            <a:endParaRPr kumimoji="1"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项目管理读书会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费解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2019-3-2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31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73539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宇宙大尺度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541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651258655"/>
              </p:ext>
            </p:extLst>
          </p:nvPr>
        </p:nvGraphicFramePr>
        <p:xfrm>
          <a:off x="4524375" y="2253341"/>
          <a:ext cx="3619499" cy="3429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032590509"/>
              </p:ext>
            </p:extLst>
          </p:nvPr>
        </p:nvGraphicFramePr>
        <p:xfrm>
          <a:off x="4522717" y="1845129"/>
          <a:ext cx="4365624" cy="4293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右箭头 3"/>
          <p:cNvSpPr/>
          <p:nvPr/>
        </p:nvSpPr>
        <p:spPr>
          <a:xfrm rot="19962988">
            <a:off x="3518577" y="5481088"/>
            <a:ext cx="1253916" cy="555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97172" y="592691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切入点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755742" y="3755570"/>
            <a:ext cx="1766975" cy="522514"/>
          </a:xfrm>
          <a:prstGeom prst="rightArrow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8888341" y="3771900"/>
            <a:ext cx="1594603" cy="522514"/>
          </a:xfrm>
          <a:prstGeom prst="rightArrow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1236" y="3601328"/>
            <a:ext cx="2646878" cy="830997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商业目标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82944" y="3552342"/>
            <a:ext cx="1415772" cy="830997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价值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067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/>
          <p:cNvGraphicFramePr/>
          <p:nvPr/>
        </p:nvGraphicFramePr>
        <p:xfrm>
          <a:off x="4524375" y="2253341"/>
          <a:ext cx="3619499" cy="3429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66467247"/>
              </p:ext>
            </p:extLst>
          </p:nvPr>
        </p:nvGraphicFramePr>
        <p:xfrm>
          <a:off x="4522717" y="1845129"/>
          <a:ext cx="4365624" cy="4293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右箭头 5"/>
          <p:cNvSpPr/>
          <p:nvPr/>
        </p:nvSpPr>
        <p:spPr>
          <a:xfrm>
            <a:off x="2755742" y="3755570"/>
            <a:ext cx="1766975" cy="522514"/>
          </a:xfrm>
          <a:prstGeom prst="rightArrow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8888341" y="3771900"/>
            <a:ext cx="1594603" cy="522514"/>
          </a:xfrm>
          <a:prstGeom prst="rightArrow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1236" y="3601328"/>
            <a:ext cx="2646878" cy="830997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产品需求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82944" y="3552342"/>
            <a:ext cx="1415772" cy="830997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交付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996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838200" y="23735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在研发侧转敏捷？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NO!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073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/>
          <p:cNvGraphicFramePr/>
          <p:nvPr/>
        </p:nvGraphicFramePr>
        <p:xfrm>
          <a:off x="4524375" y="2253341"/>
          <a:ext cx="3619499" cy="3429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4522717" y="1845129"/>
          <a:ext cx="4365624" cy="4293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右箭头 3"/>
          <p:cNvSpPr/>
          <p:nvPr/>
        </p:nvSpPr>
        <p:spPr>
          <a:xfrm>
            <a:off x="4073244" y="4938788"/>
            <a:ext cx="5264570" cy="555171"/>
          </a:xfrm>
          <a:prstGeom prst="rightArrow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9062" y="495476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切入点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755742" y="3755570"/>
            <a:ext cx="1766975" cy="522514"/>
          </a:xfrm>
          <a:prstGeom prst="rightArrow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8888341" y="3771900"/>
            <a:ext cx="1594603" cy="522514"/>
          </a:xfrm>
          <a:prstGeom prst="rightArrow">
            <a:avLst/>
          </a:prstGeom>
          <a:solidFill>
            <a:srgbClr val="F2F2F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1236" y="3601328"/>
            <a:ext cx="2646878" cy="830997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商业目标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82944" y="3552342"/>
            <a:ext cx="1415772" cy="830997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价值</a:t>
            </a:r>
            <a:endParaRPr kumimoji="1" lang="zh-CN" altLang="en-US" sz="4800" dirty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163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838200" y="23735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需求生命周期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4269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516504603"/>
              </p:ext>
            </p:extLst>
          </p:nvPr>
        </p:nvGraphicFramePr>
        <p:xfrm>
          <a:off x="3276601" y="1891885"/>
          <a:ext cx="2784929" cy="4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763961447"/>
              </p:ext>
            </p:extLst>
          </p:nvPr>
        </p:nvGraphicFramePr>
        <p:xfrm>
          <a:off x="5257801" y="1891885"/>
          <a:ext cx="2784929" cy="4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95314316"/>
              </p:ext>
            </p:extLst>
          </p:nvPr>
        </p:nvGraphicFramePr>
        <p:xfrm>
          <a:off x="7239001" y="1891885"/>
          <a:ext cx="2784929" cy="4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072391997"/>
              </p:ext>
            </p:extLst>
          </p:nvPr>
        </p:nvGraphicFramePr>
        <p:xfrm>
          <a:off x="9225644" y="1913656"/>
          <a:ext cx="2784929" cy="4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8" name="组 7"/>
          <p:cNvGrpSpPr/>
          <p:nvPr/>
        </p:nvGrpSpPr>
        <p:grpSpPr>
          <a:xfrm>
            <a:off x="6650265" y="301281"/>
            <a:ext cx="2074419" cy="792733"/>
            <a:chOff x="710510" y="88"/>
            <a:chExt cx="1363908" cy="681954"/>
          </a:xfrm>
        </p:grpSpPr>
        <p:sp>
          <p:nvSpPr>
            <p:cNvPr id="9" name="圆角矩形 8"/>
            <p:cNvSpPr/>
            <p:nvPr/>
          </p:nvSpPr>
          <p:spPr>
            <a:xfrm>
              <a:off x="710510" y="88"/>
              <a:ext cx="1363908" cy="681954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730484" y="20062"/>
              <a:ext cx="1323960" cy="6420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零售</a:t>
              </a:r>
              <a:r>
                <a:rPr lang="zh-CN" altLang="en-US" sz="3200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连锁</a:t>
              </a:r>
              <a:endParaRPr lang="zh-CN" altLang="en-US" sz="3200" kern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12" name="直线连接符 11"/>
          <p:cNvCxnSpPr>
            <a:stCxn id="9" idx="2"/>
            <a:endCxn id="4" idx="0"/>
          </p:cNvCxnSpPr>
          <p:nvPr/>
        </p:nvCxnSpPr>
        <p:spPr>
          <a:xfrm rot="5400000">
            <a:off x="5779335" y="-16256"/>
            <a:ext cx="797871" cy="301841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连接符 11"/>
          <p:cNvCxnSpPr>
            <a:stCxn id="9" idx="2"/>
            <a:endCxn id="5" idx="0"/>
          </p:cNvCxnSpPr>
          <p:nvPr/>
        </p:nvCxnSpPr>
        <p:spPr>
          <a:xfrm rot="5400000">
            <a:off x="6769935" y="974344"/>
            <a:ext cx="797871" cy="103721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1"/>
          <p:cNvCxnSpPr>
            <a:stCxn id="9" idx="2"/>
            <a:endCxn id="6" idx="0"/>
          </p:cNvCxnSpPr>
          <p:nvPr/>
        </p:nvCxnSpPr>
        <p:spPr>
          <a:xfrm rot="16200000" flipH="1">
            <a:off x="7760535" y="1020954"/>
            <a:ext cx="797871" cy="94399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1"/>
          <p:cNvCxnSpPr>
            <a:stCxn id="9" idx="2"/>
            <a:endCxn id="7" idx="0"/>
          </p:cNvCxnSpPr>
          <p:nvPr/>
        </p:nvCxnSpPr>
        <p:spPr>
          <a:xfrm rot="16200000" flipH="1">
            <a:off x="8742970" y="38518"/>
            <a:ext cx="819642" cy="293063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1562200144"/>
              </p:ext>
            </p:extLst>
          </p:nvPr>
        </p:nvGraphicFramePr>
        <p:xfrm>
          <a:off x="-160510" y="697647"/>
          <a:ext cx="2345294" cy="4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3" name="右箭头 22"/>
          <p:cNvSpPr/>
          <p:nvPr/>
        </p:nvSpPr>
        <p:spPr>
          <a:xfrm>
            <a:off x="2487387" y="2671055"/>
            <a:ext cx="783771" cy="997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3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838200" y="23735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系统边界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3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838200" y="23735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系统分层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559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0602911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9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204518534"/>
              </p:ext>
            </p:extLst>
          </p:nvPr>
        </p:nvGraphicFramePr>
        <p:xfrm>
          <a:off x="320635" y="1151907"/>
          <a:ext cx="5260768" cy="476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320635" y="4583875"/>
            <a:ext cx="5403271" cy="71252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905346287"/>
              </p:ext>
            </p:extLst>
          </p:nvPr>
        </p:nvGraphicFramePr>
        <p:xfrm>
          <a:off x="6576952" y="1151907"/>
          <a:ext cx="5260768" cy="476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矩形 7"/>
          <p:cNvSpPr/>
          <p:nvPr/>
        </p:nvSpPr>
        <p:spPr>
          <a:xfrm>
            <a:off x="10628416" y="1779319"/>
            <a:ext cx="1351807" cy="351707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793181" y="3034146"/>
            <a:ext cx="783771" cy="997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痴人说梦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58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系统思考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4524375" y="2090057"/>
            <a:ext cx="4188279" cy="3886200"/>
            <a:chOff x="4286250" y="2171700"/>
            <a:chExt cx="4188279" cy="3886200"/>
          </a:xfrm>
        </p:grpSpPr>
        <p:sp>
          <p:nvSpPr>
            <p:cNvPr id="5" name="矩形 4"/>
            <p:cNvSpPr/>
            <p:nvPr/>
          </p:nvSpPr>
          <p:spPr>
            <a:xfrm>
              <a:off x="4286250" y="2171700"/>
              <a:ext cx="4188279" cy="3886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aphicFrame>
          <p:nvGraphicFramePr>
            <p:cNvPr id="4" name="图表 3"/>
            <p:cNvGraphicFramePr/>
            <p:nvPr>
              <p:extLst>
                <p:ext uri="{D42A27DB-BD31-4B8C-83A1-F6EECF244321}">
                  <p14:modId xmlns:p14="http://schemas.microsoft.com/office/powerpoint/2010/main" val="1090482840"/>
                </p:ext>
              </p:extLst>
            </p:nvPr>
          </p:nvGraphicFramePr>
          <p:xfrm>
            <a:off x="4286250" y="2334984"/>
            <a:ext cx="3619499" cy="34290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7" name="右箭头 6"/>
          <p:cNvSpPr/>
          <p:nvPr/>
        </p:nvSpPr>
        <p:spPr>
          <a:xfrm>
            <a:off x="2755742" y="3755570"/>
            <a:ext cx="1766975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41172" y="225334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mtClean="0">
                <a:latin typeface="Microsoft YaHei" charset="-122"/>
                <a:ea typeface="Microsoft YaHei" charset="-122"/>
                <a:cs typeface="Microsoft YaHei" charset="-122"/>
              </a:rPr>
              <a:t>组织</a:t>
            </a:r>
            <a:endParaRPr kumimoji="1" lang="zh-CN" altLang="en-US" sz="3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8715969" y="3771900"/>
            <a:ext cx="1766975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1236" y="3601328"/>
            <a:ext cx="264687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>
                <a:latin typeface="Microsoft YaHei" charset="-122"/>
                <a:ea typeface="Microsoft YaHei" charset="-122"/>
                <a:cs typeface="Microsoft YaHei" charset="-122"/>
              </a:rPr>
              <a:t>商业目标</a:t>
            </a:r>
            <a:endParaRPr kumimoji="1" lang="zh-CN" altLang="en-US" sz="4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82944" y="3552342"/>
            <a:ext cx="141577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>
                <a:latin typeface="Microsoft YaHei" charset="-122"/>
                <a:ea typeface="Microsoft YaHei" charset="-122"/>
                <a:cs typeface="Microsoft YaHei" charset="-122"/>
              </a:rPr>
              <a:t>价值</a:t>
            </a:r>
            <a:endParaRPr kumimoji="1" lang="zh-CN" altLang="en-US" sz="4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47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73539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所以：商业目标决定了组织结构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18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阶段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：初创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28" name="Picture 4" descr="ä¸å¢é çå¾å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371" y="1690688"/>
            <a:ext cx="7119257" cy="498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57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74571" cy="1325563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阶段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：起步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45385327"/>
              </p:ext>
            </p:extLst>
          </p:nvPr>
        </p:nvGraphicFramePr>
        <p:xfrm>
          <a:off x="838200" y="1576388"/>
          <a:ext cx="2784929" cy="4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6460672" y="365125"/>
            <a:ext cx="33745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阶段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：复制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861479392"/>
              </p:ext>
            </p:extLst>
          </p:nvPr>
        </p:nvGraphicFramePr>
        <p:xfrm>
          <a:off x="3897087" y="1576388"/>
          <a:ext cx="2784929" cy="4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右箭头 7"/>
          <p:cNvSpPr/>
          <p:nvPr/>
        </p:nvSpPr>
        <p:spPr>
          <a:xfrm>
            <a:off x="3733801" y="3549796"/>
            <a:ext cx="783771" cy="997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70139958"/>
              </p:ext>
            </p:extLst>
          </p:nvPr>
        </p:nvGraphicFramePr>
        <p:xfrm>
          <a:off x="5563509" y="1576387"/>
          <a:ext cx="2784929" cy="4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158738163"/>
              </p:ext>
            </p:extLst>
          </p:nvPr>
        </p:nvGraphicFramePr>
        <p:xfrm>
          <a:off x="7184573" y="1581831"/>
          <a:ext cx="2784929" cy="4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688687608"/>
              </p:ext>
            </p:extLst>
          </p:nvPr>
        </p:nvGraphicFramePr>
        <p:xfrm>
          <a:off x="8776610" y="1576387"/>
          <a:ext cx="2784929" cy="4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4783367" y="2350387"/>
            <a:ext cx="6205762" cy="3419041"/>
            <a:chOff x="4783367" y="2350387"/>
            <a:chExt cx="6205762" cy="3419041"/>
          </a:xfrm>
        </p:grpSpPr>
        <p:sp>
          <p:nvSpPr>
            <p:cNvPr id="5" name="矩形 4"/>
            <p:cNvSpPr/>
            <p:nvPr/>
          </p:nvSpPr>
          <p:spPr>
            <a:xfrm>
              <a:off x="6395356" y="4065814"/>
              <a:ext cx="2999019" cy="849086"/>
            </a:xfrm>
            <a:prstGeom prst="rect">
              <a:avLst/>
            </a:prstGeom>
            <a:solidFill>
              <a:schemeClr val="bg1">
                <a:lumMod val="75000"/>
                <a:alpha val="50196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83368" y="3199473"/>
              <a:ext cx="2944585" cy="849086"/>
            </a:xfrm>
            <a:prstGeom prst="rect">
              <a:avLst/>
            </a:prstGeom>
            <a:solidFill>
              <a:schemeClr val="bg1">
                <a:lumMod val="75000"/>
                <a:alpha val="50196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83368" y="2350387"/>
              <a:ext cx="6205761" cy="849086"/>
            </a:xfrm>
            <a:prstGeom prst="rect">
              <a:avLst/>
            </a:prstGeom>
            <a:solidFill>
              <a:schemeClr val="bg1">
                <a:lumMod val="75000"/>
                <a:alpha val="50196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727954" y="3216728"/>
              <a:ext cx="1666422" cy="849086"/>
            </a:xfrm>
            <a:prstGeom prst="rect">
              <a:avLst/>
            </a:prstGeom>
            <a:solidFill>
              <a:schemeClr val="bg1">
                <a:lumMod val="75000"/>
                <a:alpha val="50196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394375" y="3199474"/>
              <a:ext cx="1594754" cy="871783"/>
            </a:xfrm>
            <a:prstGeom prst="rect">
              <a:avLst/>
            </a:prstGeom>
            <a:solidFill>
              <a:schemeClr val="bg1">
                <a:lumMod val="75000"/>
                <a:alpha val="50196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783367" y="4048558"/>
              <a:ext cx="1611988" cy="866341"/>
            </a:xfrm>
            <a:prstGeom prst="rect">
              <a:avLst/>
            </a:prstGeom>
            <a:solidFill>
              <a:schemeClr val="bg1">
                <a:lumMod val="75000"/>
                <a:alpha val="50196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395354" y="4932154"/>
              <a:ext cx="4593775" cy="831830"/>
            </a:xfrm>
            <a:prstGeom prst="rect">
              <a:avLst/>
            </a:prstGeom>
            <a:solidFill>
              <a:schemeClr val="bg1">
                <a:lumMod val="75000"/>
                <a:alpha val="50196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791983" y="4920342"/>
              <a:ext cx="1603371" cy="849086"/>
            </a:xfrm>
            <a:prstGeom prst="rect">
              <a:avLst/>
            </a:prstGeom>
            <a:solidFill>
              <a:schemeClr val="bg1">
                <a:lumMod val="75000"/>
                <a:alpha val="50196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394375" y="4071256"/>
              <a:ext cx="1594754" cy="849086"/>
            </a:xfrm>
            <a:prstGeom prst="rect">
              <a:avLst/>
            </a:prstGeom>
            <a:solidFill>
              <a:schemeClr val="bg1">
                <a:lumMod val="75000"/>
                <a:alpha val="50196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2187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¿ç½æ¯æ¹å çå¾å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259" y="888345"/>
            <a:ext cx="56311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¿ç½æ¯æ¹å çå¾å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8950"/>
            <a:ext cx="38290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27239" y="365125"/>
            <a:ext cx="4132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阶段</a:t>
            </a:r>
            <a:r>
              <a:rPr kumimoji="1" lang="en-US" altLang="zh-CN" sz="3600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3600" dirty="0" smtClean="0">
                <a:latin typeface="Microsoft YaHei" charset="-122"/>
                <a:ea typeface="Microsoft YaHei" charset="-122"/>
                <a:cs typeface="Microsoft YaHei" charset="-122"/>
              </a:rPr>
              <a:t>的组织架构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3119" y="229567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smtClean="0"/>
              <a:t>理想</a:t>
            </a:r>
            <a:endParaRPr kumimoji="1"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8556408" y="2344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现实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9971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几个问题：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【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阶段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0】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敏捷吗？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从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【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阶段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0】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【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阶段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1】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的过渡合理吗？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【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阶段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1】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【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阶段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2】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呢？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组织的发展（人员、业务）是线性的吗？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存在即合理，你在哪个阶段导入敏捷最合理？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2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73539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立足当下，组织的使命是达成商业目标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993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282</Words>
  <Application>Microsoft Macintosh PowerPoint</Application>
  <PresentationFormat>宽屏</PresentationFormat>
  <Paragraphs>165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DengXian</vt:lpstr>
      <vt:lpstr>DengXian Light</vt:lpstr>
      <vt:lpstr>Microsoft YaHei</vt:lpstr>
      <vt:lpstr>Arial</vt:lpstr>
      <vt:lpstr>Office 主题</vt:lpstr>
      <vt:lpstr>组织级敏捷转型初探</vt:lpstr>
      <vt:lpstr>痴人说梦</vt:lpstr>
      <vt:lpstr>系统思考</vt:lpstr>
      <vt:lpstr>所以：商业目标决定了组织结构</vt:lpstr>
      <vt:lpstr>阶段0：初创</vt:lpstr>
      <vt:lpstr>阶段1：起步</vt:lpstr>
      <vt:lpstr>PowerPoint 演示文稿</vt:lpstr>
      <vt:lpstr>几个问题：</vt:lpstr>
      <vt:lpstr>立足当下，组织的使命是达成商业目标</vt:lpstr>
      <vt:lpstr>宇宙大尺度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组织级敏捷转型初探</dc:title>
  <dc:creator>费 解</dc:creator>
  <cp:lastModifiedBy>费 解</cp:lastModifiedBy>
  <cp:revision>41</cp:revision>
  <dcterms:created xsi:type="dcterms:W3CDTF">2019-03-02T01:13:43Z</dcterms:created>
  <dcterms:modified xsi:type="dcterms:W3CDTF">2019-03-02T04:24:07Z</dcterms:modified>
</cp:coreProperties>
</file>