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611" r:id="rId3"/>
    <p:sldId id="598" r:id="rId4"/>
    <p:sldId id="599" r:id="rId5"/>
    <p:sldId id="604" r:id="rId6"/>
    <p:sldId id="614" r:id="rId7"/>
    <p:sldId id="615" r:id="rId8"/>
    <p:sldId id="616" r:id="rId9"/>
    <p:sldId id="605" r:id="rId10"/>
    <p:sldId id="609" r:id="rId11"/>
    <p:sldId id="610" r:id="rId12"/>
    <p:sldId id="602" r:id="rId13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4" autoAdjust="0"/>
    <p:restoredTop sz="84767" autoAdjust="0"/>
  </p:normalViewPr>
  <p:slideViewPr>
    <p:cSldViewPr snapToGrid="0">
      <p:cViewPr varScale="1">
        <p:scale>
          <a:sx n="58" d="100"/>
          <a:sy n="58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74179-0819-49A1-8431-47C0DE27EAEA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F50547-1516-4B84-8DD8-47EC9378D49A}">
      <dgm:prSet phldrT="[Text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观察</a:t>
          </a:r>
        </a:p>
      </dgm:t>
    </dgm:pt>
    <dgm:pt modelId="{78FFC471-F347-4588-A61A-A7FAA91F0557}" type="parTrans" cxnId="{721A6B59-8908-4D8B-A3BA-F02966BEE64B}">
      <dgm:prSet/>
      <dgm:spPr/>
      <dgm:t>
        <a:bodyPr/>
        <a:lstStyle/>
        <a:p>
          <a:endParaRPr lang="zh-CN" altLang="en-US"/>
        </a:p>
      </dgm:t>
    </dgm:pt>
    <dgm:pt modelId="{5691868E-2FE9-49FC-9BA1-327DB49BED4B}" type="sibTrans" cxnId="{721A6B59-8908-4D8B-A3BA-F02966BEE64B}">
      <dgm:prSet/>
      <dgm:spPr/>
      <dgm:t>
        <a:bodyPr/>
        <a:lstStyle/>
        <a:p>
          <a:endParaRPr lang="zh-CN" altLang="en-US"/>
        </a:p>
      </dgm:t>
    </dgm:pt>
    <dgm:pt modelId="{2D0FD905-E850-41FC-BEB7-0F7EDAA67296}">
      <dgm:prSet phldrT="[Text]"/>
      <dgm:spPr/>
      <dgm:t>
        <a:bodyPr/>
        <a:lstStyle/>
        <a:p>
          <a:r>
            <a:rPr lang="zh-CN" altLang="en-US" dirty="0"/>
            <a:t>区分观察与评论</a:t>
          </a:r>
        </a:p>
      </dgm:t>
    </dgm:pt>
    <dgm:pt modelId="{B27CFF65-1B08-4C69-9995-20F6ED8C6172}" type="parTrans" cxnId="{CA7074A1-58A8-4747-A3DF-8F2F651CF17B}">
      <dgm:prSet/>
      <dgm:spPr/>
      <dgm:t>
        <a:bodyPr/>
        <a:lstStyle/>
        <a:p>
          <a:endParaRPr lang="zh-CN" altLang="en-US"/>
        </a:p>
      </dgm:t>
    </dgm:pt>
    <dgm:pt modelId="{56F19887-FFAC-40FA-962A-9FC74BF93826}" type="sibTrans" cxnId="{CA7074A1-58A8-4747-A3DF-8F2F651CF17B}">
      <dgm:prSet/>
      <dgm:spPr/>
      <dgm:t>
        <a:bodyPr/>
        <a:lstStyle/>
        <a:p>
          <a:endParaRPr lang="zh-CN" altLang="en-US"/>
        </a:p>
      </dgm:t>
    </dgm:pt>
    <dgm:pt modelId="{62B10768-07DF-44A2-BEFB-DDFAB6786CB1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感受</a:t>
          </a:r>
        </a:p>
      </dgm:t>
    </dgm:pt>
    <dgm:pt modelId="{81850034-3E08-4CC3-B481-6800B73111CD}" type="parTrans" cxnId="{BBA43FBC-5113-4331-8866-71C5E041595E}">
      <dgm:prSet/>
      <dgm:spPr/>
      <dgm:t>
        <a:bodyPr/>
        <a:lstStyle/>
        <a:p>
          <a:endParaRPr lang="zh-CN" altLang="en-US"/>
        </a:p>
      </dgm:t>
    </dgm:pt>
    <dgm:pt modelId="{BD9BCC10-6897-43EB-92A5-8114929D9C1F}" type="sibTrans" cxnId="{BBA43FBC-5113-4331-8866-71C5E041595E}">
      <dgm:prSet/>
      <dgm:spPr/>
      <dgm:t>
        <a:bodyPr/>
        <a:lstStyle/>
        <a:p>
          <a:endParaRPr lang="zh-CN" altLang="en-US"/>
        </a:p>
      </dgm:t>
    </dgm:pt>
    <dgm:pt modelId="{25A2A6D0-6006-40F0-84B5-147A26F8FD6B}">
      <dgm:prSet phldrT="[Text]"/>
      <dgm:spPr/>
      <dgm:t>
        <a:bodyPr/>
        <a:lstStyle/>
        <a:p>
          <a:r>
            <a:rPr lang="zh-CN" altLang="en-US" dirty="0"/>
            <a:t>区分感受和想法</a:t>
          </a:r>
        </a:p>
      </dgm:t>
    </dgm:pt>
    <dgm:pt modelId="{CD6FA5F5-B27B-4CEF-9592-E27354240824}" type="parTrans" cxnId="{E1320063-B001-4994-9DC6-6650FB798222}">
      <dgm:prSet/>
      <dgm:spPr/>
      <dgm:t>
        <a:bodyPr/>
        <a:lstStyle/>
        <a:p>
          <a:endParaRPr lang="zh-CN" altLang="en-US"/>
        </a:p>
      </dgm:t>
    </dgm:pt>
    <dgm:pt modelId="{441EB511-1A5D-469A-BDE3-8D3FD04AFE68}" type="sibTrans" cxnId="{E1320063-B001-4994-9DC6-6650FB798222}">
      <dgm:prSet/>
      <dgm:spPr/>
      <dgm:t>
        <a:bodyPr/>
        <a:lstStyle/>
        <a:p>
          <a:endParaRPr lang="zh-CN" altLang="en-US"/>
        </a:p>
      </dgm:t>
    </dgm:pt>
    <dgm:pt modelId="{6EA82B6B-49C5-4FB5-8EB9-FF34C9B7C49D}">
      <dgm:prSet phldrT="[Text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需要</a:t>
          </a:r>
        </a:p>
      </dgm:t>
    </dgm:pt>
    <dgm:pt modelId="{0F2597AC-9CDE-4E35-ABB7-5F98EDBFA594}" type="parTrans" cxnId="{2BCF5272-B31D-49A5-ACD7-53D54ADC16C3}">
      <dgm:prSet/>
      <dgm:spPr/>
      <dgm:t>
        <a:bodyPr/>
        <a:lstStyle/>
        <a:p>
          <a:endParaRPr lang="zh-CN" altLang="en-US"/>
        </a:p>
      </dgm:t>
    </dgm:pt>
    <dgm:pt modelId="{57BDF143-B377-4831-BDFE-BB5709C75E28}" type="sibTrans" cxnId="{2BCF5272-B31D-49A5-ACD7-53D54ADC16C3}">
      <dgm:prSet/>
      <dgm:spPr/>
      <dgm:t>
        <a:bodyPr/>
        <a:lstStyle/>
        <a:p>
          <a:endParaRPr lang="zh-CN" altLang="en-US"/>
        </a:p>
      </dgm:t>
    </dgm:pt>
    <dgm:pt modelId="{650975DA-A5C7-434A-954E-B0E0F56E211A}">
      <dgm:prSet phldrT="[Text]"/>
      <dgm:spPr/>
      <dgm:t>
        <a:bodyPr/>
        <a:lstStyle/>
        <a:p>
          <a:r>
            <a:rPr lang="zh-CN" altLang="en-US" dirty="0"/>
            <a:t>感受根源于需求</a:t>
          </a:r>
        </a:p>
      </dgm:t>
    </dgm:pt>
    <dgm:pt modelId="{6D85990C-4783-4ECD-8763-350DCD16619F}" type="parTrans" cxnId="{59C1E02C-6B88-494D-96C8-25E8EDAEF05A}">
      <dgm:prSet/>
      <dgm:spPr/>
      <dgm:t>
        <a:bodyPr/>
        <a:lstStyle/>
        <a:p>
          <a:endParaRPr lang="zh-CN" altLang="en-US"/>
        </a:p>
      </dgm:t>
    </dgm:pt>
    <dgm:pt modelId="{0CCD1FE8-01CB-4464-A166-07B564C985FE}" type="sibTrans" cxnId="{59C1E02C-6B88-494D-96C8-25E8EDAEF05A}">
      <dgm:prSet/>
      <dgm:spPr/>
      <dgm:t>
        <a:bodyPr/>
        <a:lstStyle/>
        <a:p>
          <a:endParaRPr lang="zh-CN" altLang="en-US"/>
        </a:p>
      </dgm:t>
    </dgm:pt>
    <dgm:pt modelId="{2D2293DC-3390-431A-9F48-5C03D948A3E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请求</a:t>
          </a:r>
        </a:p>
      </dgm:t>
    </dgm:pt>
    <dgm:pt modelId="{0CED045F-44F1-466B-AC6E-97603D73D72A}" type="parTrans" cxnId="{8809FC74-9D24-4ADD-9FA5-EC83714E6C73}">
      <dgm:prSet/>
      <dgm:spPr/>
      <dgm:t>
        <a:bodyPr/>
        <a:lstStyle/>
        <a:p>
          <a:endParaRPr lang="zh-CN" altLang="en-US"/>
        </a:p>
      </dgm:t>
    </dgm:pt>
    <dgm:pt modelId="{87E4AA60-0D0E-44AE-A754-32C8B91AF50D}" type="sibTrans" cxnId="{8809FC74-9D24-4ADD-9FA5-EC83714E6C73}">
      <dgm:prSet/>
      <dgm:spPr/>
      <dgm:t>
        <a:bodyPr/>
        <a:lstStyle/>
        <a:p>
          <a:endParaRPr lang="zh-CN" altLang="en-US"/>
        </a:p>
      </dgm:t>
    </dgm:pt>
    <dgm:pt modelId="{FE883B78-3C5F-4500-B850-EE26345DB3F1}">
      <dgm:prSet phldrT="[Text]"/>
      <dgm:spPr/>
      <dgm:t>
        <a:bodyPr/>
        <a:lstStyle/>
        <a:p>
          <a:r>
            <a:rPr lang="zh-CN" altLang="en-US" dirty="0"/>
            <a:t>提出具体的需求</a:t>
          </a:r>
        </a:p>
      </dgm:t>
    </dgm:pt>
    <dgm:pt modelId="{0772E2D5-F64A-43D0-9F00-2D3A0EB55954}" type="parTrans" cxnId="{5CA41CD5-FFDE-49AC-8194-FDEE0F1ED576}">
      <dgm:prSet/>
      <dgm:spPr/>
      <dgm:t>
        <a:bodyPr/>
        <a:lstStyle/>
        <a:p>
          <a:endParaRPr lang="zh-CN" altLang="en-US"/>
        </a:p>
      </dgm:t>
    </dgm:pt>
    <dgm:pt modelId="{4F3887A1-6208-4000-83DD-123627873102}" type="sibTrans" cxnId="{5CA41CD5-FFDE-49AC-8194-FDEE0F1ED576}">
      <dgm:prSet/>
      <dgm:spPr/>
      <dgm:t>
        <a:bodyPr/>
        <a:lstStyle/>
        <a:p>
          <a:endParaRPr lang="zh-CN" altLang="en-US"/>
        </a:p>
      </dgm:t>
    </dgm:pt>
    <dgm:pt modelId="{368C76A6-3E63-4305-BA5E-577205E7776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区分请求和命令</a:t>
          </a:r>
        </a:p>
      </dgm:t>
    </dgm:pt>
    <dgm:pt modelId="{A0227CF2-AE54-4875-9AAB-C6A8AD5FD2B9}" type="parTrans" cxnId="{BCD8D0B6-3B45-42C1-8D85-89B056ED08E7}">
      <dgm:prSet/>
      <dgm:spPr/>
      <dgm:t>
        <a:bodyPr/>
        <a:lstStyle/>
        <a:p>
          <a:endParaRPr lang="zh-CN" altLang="en-US"/>
        </a:p>
      </dgm:t>
    </dgm:pt>
    <dgm:pt modelId="{9017F295-A122-4F5F-87F5-9432158F353A}" type="sibTrans" cxnId="{BCD8D0B6-3B45-42C1-8D85-89B056ED08E7}">
      <dgm:prSet/>
      <dgm:spPr/>
      <dgm:t>
        <a:bodyPr/>
        <a:lstStyle/>
        <a:p>
          <a:endParaRPr lang="zh-CN" altLang="en-US"/>
        </a:p>
      </dgm:t>
    </dgm:pt>
    <dgm:pt modelId="{5F827705-BD47-45C2-BDE5-656DD439EEA6}" type="pres">
      <dgm:prSet presAssocID="{51C74179-0819-49A1-8431-47C0DE27EA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0A33710-3B94-42A3-9BBC-3E275EF4E957}" type="pres">
      <dgm:prSet presAssocID="{51C74179-0819-49A1-8431-47C0DE27EAEA}" presName="children" presStyleCnt="0"/>
      <dgm:spPr/>
    </dgm:pt>
    <dgm:pt modelId="{EF1E5A0B-5712-469A-B9A8-28F6EC2DC37D}" type="pres">
      <dgm:prSet presAssocID="{51C74179-0819-49A1-8431-47C0DE27EAEA}" presName="child1group" presStyleCnt="0"/>
      <dgm:spPr/>
    </dgm:pt>
    <dgm:pt modelId="{B817BED6-6C25-4CB0-802F-2B789D58460C}" type="pres">
      <dgm:prSet presAssocID="{51C74179-0819-49A1-8431-47C0DE27EAEA}" presName="child1" presStyleLbl="bgAcc1" presStyleIdx="0" presStyleCnt="4" custScaleX="153785" custLinFactNeighborX="-11775" custLinFactNeighborY="1625"/>
      <dgm:spPr/>
    </dgm:pt>
    <dgm:pt modelId="{A77C509F-2EB0-412B-8277-E57BBB7CEACB}" type="pres">
      <dgm:prSet presAssocID="{51C74179-0819-49A1-8431-47C0DE27EAEA}" presName="child1Text" presStyleLbl="bgAcc1" presStyleIdx="0" presStyleCnt="4">
        <dgm:presLayoutVars>
          <dgm:bulletEnabled val="1"/>
        </dgm:presLayoutVars>
      </dgm:prSet>
      <dgm:spPr/>
    </dgm:pt>
    <dgm:pt modelId="{D86D7770-4EFC-43F3-8D94-F0159F6467C2}" type="pres">
      <dgm:prSet presAssocID="{51C74179-0819-49A1-8431-47C0DE27EAEA}" presName="child2group" presStyleCnt="0"/>
      <dgm:spPr/>
    </dgm:pt>
    <dgm:pt modelId="{E768A5E8-2740-42BA-9E73-F2588F70CBE7}" type="pres">
      <dgm:prSet presAssocID="{51C74179-0819-49A1-8431-47C0DE27EAEA}" presName="child2" presStyleLbl="bgAcc1" presStyleIdx="1" presStyleCnt="4" custScaleX="147312" custLinFactNeighborX="322" custLinFactNeighborY="4505"/>
      <dgm:spPr/>
    </dgm:pt>
    <dgm:pt modelId="{5E1EA25F-E80B-4281-8B43-64E35BAB511D}" type="pres">
      <dgm:prSet presAssocID="{51C74179-0819-49A1-8431-47C0DE27EAEA}" presName="child2Text" presStyleLbl="bgAcc1" presStyleIdx="1" presStyleCnt="4">
        <dgm:presLayoutVars>
          <dgm:bulletEnabled val="1"/>
        </dgm:presLayoutVars>
      </dgm:prSet>
      <dgm:spPr/>
    </dgm:pt>
    <dgm:pt modelId="{47FF969C-2F3C-48B3-B00E-30952C5CDCF4}" type="pres">
      <dgm:prSet presAssocID="{51C74179-0819-49A1-8431-47C0DE27EAEA}" presName="child3group" presStyleCnt="0"/>
      <dgm:spPr/>
    </dgm:pt>
    <dgm:pt modelId="{21A97149-27DA-480C-AC76-7D13C764DD3A}" type="pres">
      <dgm:prSet presAssocID="{51C74179-0819-49A1-8431-47C0DE27EAEA}" presName="child3" presStyleLbl="bgAcc1" presStyleIdx="2" presStyleCnt="4" custScaleX="150461" custLinFactNeighborX="4144"/>
      <dgm:spPr/>
    </dgm:pt>
    <dgm:pt modelId="{34CAC93D-95F5-4471-99BF-4467E1683B36}" type="pres">
      <dgm:prSet presAssocID="{51C74179-0819-49A1-8431-47C0DE27EAEA}" presName="child3Text" presStyleLbl="bgAcc1" presStyleIdx="2" presStyleCnt="4">
        <dgm:presLayoutVars>
          <dgm:bulletEnabled val="1"/>
        </dgm:presLayoutVars>
      </dgm:prSet>
      <dgm:spPr/>
    </dgm:pt>
    <dgm:pt modelId="{18ED9CB4-5D6B-4201-942C-B2A71EFF0107}" type="pres">
      <dgm:prSet presAssocID="{51C74179-0819-49A1-8431-47C0DE27EAEA}" presName="child4group" presStyleCnt="0"/>
      <dgm:spPr/>
    </dgm:pt>
    <dgm:pt modelId="{64C29C9F-69F3-41CB-80DC-413C215A9589}" type="pres">
      <dgm:prSet presAssocID="{51C74179-0819-49A1-8431-47C0DE27EAEA}" presName="child4" presStyleLbl="bgAcc1" presStyleIdx="3" presStyleCnt="4" custScaleX="154173" custLinFactNeighborX="-13457" custLinFactNeighborY="-3246"/>
      <dgm:spPr/>
    </dgm:pt>
    <dgm:pt modelId="{7983AB74-A0CD-4043-8465-E4AB415DF84A}" type="pres">
      <dgm:prSet presAssocID="{51C74179-0819-49A1-8431-47C0DE27EAEA}" presName="child4Text" presStyleLbl="bgAcc1" presStyleIdx="3" presStyleCnt="4">
        <dgm:presLayoutVars>
          <dgm:bulletEnabled val="1"/>
        </dgm:presLayoutVars>
      </dgm:prSet>
      <dgm:spPr/>
    </dgm:pt>
    <dgm:pt modelId="{E825E039-D838-49F8-B0D2-0555DA76957B}" type="pres">
      <dgm:prSet presAssocID="{51C74179-0819-49A1-8431-47C0DE27EAEA}" presName="childPlaceholder" presStyleCnt="0"/>
      <dgm:spPr/>
    </dgm:pt>
    <dgm:pt modelId="{A49D3D88-EC94-47E7-9034-5F980F82213E}" type="pres">
      <dgm:prSet presAssocID="{51C74179-0819-49A1-8431-47C0DE27EAEA}" presName="circle" presStyleCnt="0"/>
      <dgm:spPr/>
    </dgm:pt>
    <dgm:pt modelId="{BA04E193-4FB2-49EA-BB9A-152F660B923F}" type="pres">
      <dgm:prSet presAssocID="{51C74179-0819-49A1-8431-47C0DE27EA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7E8BBFA-5023-4131-BF41-F4B8174892E6}" type="pres">
      <dgm:prSet presAssocID="{51C74179-0819-49A1-8431-47C0DE27EAE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A04D752-88E7-44D5-8D3C-5559944EAD69}" type="pres">
      <dgm:prSet presAssocID="{51C74179-0819-49A1-8431-47C0DE27EAE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0152C69-8C90-421F-8AF6-6037382D0060}" type="pres">
      <dgm:prSet presAssocID="{51C74179-0819-49A1-8431-47C0DE27EAE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449FFAB-1E42-4FBB-A5B6-2686C8148C03}" type="pres">
      <dgm:prSet presAssocID="{51C74179-0819-49A1-8431-47C0DE27EAEA}" presName="quadrantPlaceholder" presStyleCnt="0"/>
      <dgm:spPr/>
    </dgm:pt>
    <dgm:pt modelId="{D5500A80-7CDB-4AF8-BE96-21BE3767509F}" type="pres">
      <dgm:prSet presAssocID="{51C74179-0819-49A1-8431-47C0DE27EAEA}" presName="center1" presStyleLbl="fgShp" presStyleIdx="0" presStyleCnt="2"/>
      <dgm:spPr/>
    </dgm:pt>
    <dgm:pt modelId="{C22F2EBC-BA63-4711-8E42-66880E7F00A3}" type="pres">
      <dgm:prSet presAssocID="{51C74179-0819-49A1-8431-47C0DE27EAEA}" presName="center2" presStyleLbl="fgShp" presStyleIdx="1" presStyleCnt="2"/>
      <dgm:spPr/>
    </dgm:pt>
  </dgm:ptLst>
  <dgm:cxnLst>
    <dgm:cxn modelId="{194D9605-EB04-4A2E-87A0-5EEE5FCF6FEC}" type="presOf" srcId="{650975DA-A5C7-434A-954E-B0E0F56E211A}" destId="{21A97149-27DA-480C-AC76-7D13C764DD3A}" srcOrd="0" destOrd="0" presId="urn:microsoft.com/office/officeart/2005/8/layout/cycle4"/>
    <dgm:cxn modelId="{5A6DAE14-33EA-4164-AFF3-F1D05A9F503F}" type="presOf" srcId="{650975DA-A5C7-434A-954E-B0E0F56E211A}" destId="{34CAC93D-95F5-4471-99BF-4467E1683B36}" srcOrd="1" destOrd="0" presId="urn:microsoft.com/office/officeart/2005/8/layout/cycle4"/>
    <dgm:cxn modelId="{59C1E02C-6B88-494D-96C8-25E8EDAEF05A}" srcId="{6EA82B6B-49C5-4FB5-8EB9-FF34C9B7C49D}" destId="{650975DA-A5C7-434A-954E-B0E0F56E211A}" srcOrd="0" destOrd="0" parTransId="{6D85990C-4783-4ECD-8763-350DCD16619F}" sibTransId="{0CCD1FE8-01CB-4464-A166-07B564C985FE}"/>
    <dgm:cxn modelId="{AD5B6561-68CF-4727-B4FF-A5F24C9652F5}" type="presOf" srcId="{2D0FD905-E850-41FC-BEB7-0F7EDAA67296}" destId="{B817BED6-6C25-4CB0-802F-2B789D58460C}" srcOrd="0" destOrd="0" presId="urn:microsoft.com/office/officeart/2005/8/layout/cycle4"/>
    <dgm:cxn modelId="{28113742-3BD1-4AD2-ADF8-6C2A4E040915}" type="presOf" srcId="{2D0FD905-E850-41FC-BEB7-0F7EDAA67296}" destId="{A77C509F-2EB0-412B-8277-E57BBB7CEACB}" srcOrd="1" destOrd="0" presId="urn:microsoft.com/office/officeart/2005/8/layout/cycle4"/>
    <dgm:cxn modelId="{E1320063-B001-4994-9DC6-6650FB798222}" srcId="{62B10768-07DF-44A2-BEFB-DDFAB6786CB1}" destId="{25A2A6D0-6006-40F0-84B5-147A26F8FD6B}" srcOrd="0" destOrd="0" parTransId="{CD6FA5F5-B27B-4CEF-9592-E27354240824}" sibTransId="{441EB511-1A5D-469A-BDE3-8D3FD04AFE68}"/>
    <dgm:cxn modelId="{4C467F68-69F8-4D27-A8BB-552F2A4CDC9F}" type="presOf" srcId="{FE883B78-3C5F-4500-B850-EE26345DB3F1}" destId="{7983AB74-A0CD-4043-8465-E4AB415DF84A}" srcOrd="1" destOrd="0" presId="urn:microsoft.com/office/officeart/2005/8/layout/cycle4"/>
    <dgm:cxn modelId="{3647104B-CEB0-4A8A-B9A8-063DA48BA41A}" type="presOf" srcId="{2D2293DC-3390-431A-9F48-5C03D948A3EE}" destId="{A0152C69-8C90-421F-8AF6-6037382D0060}" srcOrd="0" destOrd="0" presId="urn:microsoft.com/office/officeart/2005/8/layout/cycle4"/>
    <dgm:cxn modelId="{2BCF5272-B31D-49A5-ACD7-53D54ADC16C3}" srcId="{51C74179-0819-49A1-8431-47C0DE27EAEA}" destId="{6EA82B6B-49C5-4FB5-8EB9-FF34C9B7C49D}" srcOrd="2" destOrd="0" parTransId="{0F2597AC-9CDE-4E35-ABB7-5F98EDBFA594}" sibTransId="{57BDF143-B377-4831-BDFE-BB5709C75E28}"/>
    <dgm:cxn modelId="{8809FC74-9D24-4ADD-9FA5-EC83714E6C73}" srcId="{51C74179-0819-49A1-8431-47C0DE27EAEA}" destId="{2D2293DC-3390-431A-9F48-5C03D948A3EE}" srcOrd="3" destOrd="0" parTransId="{0CED045F-44F1-466B-AC6E-97603D73D72A}" sibTransId="{87E4AA60-0D0E-44AE-A754-32C8B91AF50D}"/>
    <dgm:cxn modelId="{721A6B59-8908-4D8B-A3BA-F02966BEE64B}" srcId="{51C74179-0819-49A1-8431-47C0DE27EAEA}" destId="{27F50547-1516-4B84-8DD8-47EC9378D49A}" srcOrd="0" destOrd="0" parTransId="{78FFC471-F347-4588-A61A-A7FAA91F0557}" sibTransId="{5691868E-2FE9-49FC-9BA1-327DB49BED4B}"/>
    <dgm:cxn modelId="{9D253180-8F6E-4717-B503-9A88A9C78457}" type="presOf" srcId="{27F50547-1516-4B84-8DD8-47EC9378D49A}" destId="{BA04E193-4FB2-49EA-BB9A-152F660B923F}" srcOrd="0" destOrd="0" presId="urn:microsoft.com/office/officeart/2005/8/layout/cycle4"/>
    <dgm:cxn modelId="{CA7074A1-58A8-4747-A3DF-8F2F651CF17B}" srcId="{27F50547-1516-4B84-8DD8-47EC9378D49A}" destId="{2D0FD905-E850-41FC-BEB7-0F7EDAA67296}" srcOrd="0" destOrd="0" parTransId="{B27CFF65-1B08-4C69-9995-20F6ED8C6172}" sibTransId="{56F19887-FFAC-40FA-962A-9FC74BF93826}"/>
    <dgm:cxn modelId="{735165AE-4E8F-4F17-8534-F74D0B8284CF}" type="presOf" srcId="{368C76A6-3E63-4305-BA5E-577205E77769}" destId="{64C29C9F-69F3-41CB-80DC-413C215A9589}" srcOrd="0" destOrd="1" presId="urn:microsoft.com/office/officeart/2005/8/layout/cycle4"/>
    <dgm:cxn modelId="{2655DFAF-1526-4FE6-BD9A-3CD9C5447E40}" type="presOf" srcId="{51C74179-0819-49A1-8431-47C0DE27EAEA}" destId="{5F827705-BD47-45C2-BDE5-656DD439EEA6}" srcOrd="0" destOrd="0" presId="urn:microsoft.com/office/officeart/2005/8/layout/cycle4"/>
    <dgm:cxn modelId="{BCD8D0B6-3B45-42C1-8D85-89B056ED08E7}" srcId="{2D2293DC-3390-431A-9F48-5C03D948A3EE}" destId="{368C76A6-3E63-4305-BA5E-577205E77769}" srcOrd="1" destOrd="0" parTransId="{A0227CF2-AE54-4875-9AAB-C6A8AD5FD2B9}" sibTransId="{9017F295-A122-4F5F-87F5-9432158F353A}"/>
    <dgm:cxn modelId="{D90931B8-7E41-4FC4-8C07-FC2D1A4DCEF3}" type="presOf" srcId="{62B10768-07DF-44A2-BEFB-DDFAB6786CB1}" destId="{47E8BBFA-5023-4131-BF41-F4B8174892E6}" srcOrd="0" destOrd="0" presId="urn:microsoft.com/office/officeart/2005/8/layout/cycle4"/>
    <dgm:cxn modelId="{BBA43FBC-5113-4331-8866-71C5E041595E}" srcId="{51C74179-0819-49A1-8431-47C0DE27EAEA}" destId="{62B10768-07DF-44A2-BEFB-DDFAB6786CB1}" srcOrd="1" destOrd="0" parTransId="{81850034-3E08-4CC3-B481-6800B73111CD}" sibTransId="{BD9BCC10-6897-43EB-92A5-8114929D9C1F}"/>
    <dgm:cxn modelId="{D8193CC0-B86E-490C-9E04-E2D39DEC846B}" type="presOf" srcId="{FE883B78-3C5F-4500-B850-EE26345DB3F1}" destId="{64C29C9F-69F3-41CB-80DC-413C215A9589}" srcOrd="0" destOrd="0" presId="urn:microsoft.com/office/officeart/2005/8/layout/cycle4"/>
    <dgm:cxn modelId="{5CA41CD5-FFDE-49AC-8194-FDEE0F1ED576}" srcId="{2D2293DC-3390-431A-9F48-5C03D948A3EE}" destId="{FE883B78-3C5F-4500-B850-EE26345DB3F1}" srcOrd="0" destOrd="0" parTransId="{0772E2D5-F64A-43D0-9F00-2D3A0EB55954}" sibTransId="{4F3887A1-6208-4000-83DD-123627873102}"/>
    <dgm:cxn modelId="{25D25FDD-F178-4B13-9FA6-99EE88CEEA09}" type="presOf" srcId="{25A2A6D0-6006-40F0-84B5-147A26F8FD6B}" destId="{5E1EA25F-E80B-4281-8B43-64E35BAB511D}" srcOrd="1" destOrd="0" presId="urn:microsoft.com/office/officeart/2005/8/layout/cycle4"/>
    <dgm:cxn modelId="{86D415DF-35D5-4BF6-BCD7-AE2494999A72}" type="presOf" srcId="{25A2A6D0-6006-40F0-84B5-147A26F8FD6B}" destId="{E768A5E8-2740-42BA-9E73-F2588F70CBE7}" srcOrd="0" destOrd="0" presId="urn:microsoft.com/office/officeart/2005/8/layout/cycle4"/>
    <dgm:cxn modelId="{1335DEEB-5650-4A08-B903-2B1A3179E7E6}" type="presOf" srcId="{368C76A6-3E63-4305-BA5E-577205E77769}" destId="{7983AB74-A0CD-4043-8465-E4AB415DF84A}" srcOrd="1" destOrd="1" presId="urn:microsoft.com/office/officeart/2005/8/layout/cycle4"/>
    <dgm:cxn modelId="{171620FC-6384-46A9-870C-7E92F1F613BC}" type="presOf" srcId="{6EA82B6B-49C5-4FB5-8EB9-FF34C9B7C49D}" destId="{CA04D752-88E7-44D5-8D3C-5559944EAD69}" srcOrd="0" destOrd="0" presId="urn:microsoft.com/office/officeart/2005/8/layout/cycle4"/>
    <dgm:cxn modelId="{1CB88309-988B-4D27-B7D5-65E420F9AE00}" type="presParOf" srcId="{5F827705-BD47-45C2-BDE5-656DD439EEA6}" destId="{D0A33710-3B94-42A3-9BBC-3E275EF4E957}" srcOrd="0" destOrd="0" presId="urn:microsoft.com/office/officeart/2005/8/layout/cycle4"/>
    <dgm:cxn modelId="{44723595-A79A-4D17-92AE-4D8E2AA33229}" type="presParOf" srcId="{D0A33710-3B94-42A3-9BBC-3E275EF4E957}" destId="{EF1E5A0B-5712-469A-B9A8-28F6EC2DC37D}" srcOrd="0" destOrd="0" presId="urn:microsoft.com/office/officeart/2005/8/layout/cycle4"/>
    <dgm:cxn modelId="{B83E0944-42D5-4F9B-AE88-A8D546E0F032}" type="presParOf" srcId="{EF1E5A0B-5712-469A-B9A8-28F6EC2DC37D}" destId="{B817BED6-6C25-4CB0-802F-2B789D58460C}" srcOrd="0" destOrd="0" presId="urn:microsoft.com/office/officeart/2005/8/layout/cycle4"/>
    <dgm:cxn modelId="{37D76D8A-6909-43CD-90D0-68E9600EC17F}" type="presParOf" srcId="{EF1E5A0B-5712-469A-B9A8-28F6EC2DC37D}" destId="{A77C509F-2EB0-412B-8277-E57BBB7CEACB}" srcOrd="1" destOrd="0" presId="urn:microsoft.com/office/officeart/2005/8/layout/cycle4"/>
    <dgm:cxn modelId="{41AE06D1-6245-4C5D-8492-D2659A321601}" type="presParOf" srcId="{D0A33710-3B94-42A3-9BBC-3E275EF4E957}" destId="{D86D7770-4EFC-43F3-8D94-F0159F6467C2}" srcOrd="1" destOrd="0" presId="urn:microsoft.com/office/officeart/2005/8/layout/cycle4"/>
    <dgm:cxn modelId="{BCA9C292-C886-4BA3-9E5C-3881DF35772C}" type="presParOf" srcId="{D86D7770-4EFC-43F3-8D94-F0159F6467C2}" destId="{E768A5E8-2740-42BA-9E73-F2588F70CBE7}" srcOrd="0" destOrd="0" presId="urn:microsoft.com/office/officeart/2005/8/layout/cycle4"/>
    <dgm:cxn modelId="{4FE60281-3FEE-4D8E-B92F-FA404C25A24C}" type="presParOf" srcId="{D86D7770-4EFC-43F3-8D94-F0159F6467C2}" destId="{5E1EA25F-E80B-4281-8B43-64E35BAB511D}" srcOrd="1" destOrd="0" presId="urn:microsoft.com/office/officeart/2005/8/layout/cycle4"/>
    <dgm:cxn modelId="{009041FC-5137-4A85-B495-1EC63217008E}" type="presParOf" srcId="{D0A33710-3B94-42A3-9BBC-3E275EF4E957}" destId="{47FF969C-2F3C-48B3-B00E-30952C5CDCF4}" srcOrd="2" destOrd="0" presId="urn:microsoft.com/office/officeart/2005/8/layout/cycle4"/>
    <dgm:cxn modelId="{19D0914D-A09D-474D-91D3-BF910D00F96F}" type="presParOf" srcId="{47FF969C-2F3C-48B3-B00E-30952C5CDCF4}" destId="{21A97149-27DA-480C-AC76-7D13C764DD3A}" srcOrd="0" destOrd="0" presId="urn:microsoft.com/office/officeart/2005/8/layout/cycle4"/>
    <dgm:cxn modelId="{74AC351D-923F-40A9-8AD8-4FD9F3667B06}" type="presParOf" srcId="{47FF969C-2F3C-48B3-B00E-30952C5CDCF4}" destId="{34CAC93D-95F5-4471-99BF-4467E1683B36}" srcOrd="1" destOrd="0" presId="urn:microsoft.com/office/officeart/2005/8/layout/cycle4"/>
    <dgm:cxn modelId="{34BE1555-A46B-4115-AC30-B3C537561351}" type="presParOf" srcId="{D0A33710-3B94-42A3-9BBC-3E275EF4E957}" destId="{18ED9CB4-5D6B-4201-942C-B2A71EFF0107}" srcOrd="3" destOrd="0" presId="urn:microsoft.com/office/officeart/2005/8/layout/cycle4"/>
    <dgm:cxn modelId="{C261DDE9-CB9D-4C37-8106-2D99D255D025}" type="presParOf" srcId="{18ED9CB4-5D6B-4201-942C-B2A71EFF0107}" destId="{64C29C9F-69F3-41CB-80DC-413C215A9589}" srcOrd="0" destOrd="0" presId="urn:microsoft.com/office/officeart/2005/8/layout/cycle4"/>
    <dgm:cxn modelId="{E1B195FA-8870-47BD-BE8A-7391A6736024}" type="presParOf" srcId="{18ED9CB4-5D6B-4201-942C-B2A71EFF0107}" destId="{7983AB74-A0CD-4043-8465-E4AB415DF84A}" srcOrd="1" destOrd="0" presId="urn:microsoft.com/office/officeart/2005/8/layout/cycle4"/>
    <dgm:cxn modelId="{E170FDA8-A6EC-482E-9B0C-912296BA6CE6}" type="presParOf" srcId="{D0A33710-3B94-42A3-9BBC-3E275EF4E957}" destId="{E825E039-D838-49F8-B0D2-0555DA76957B}" srcOrd="4" destOrd="0" presId="urn:microsoft.com/office/officeart/2005/8/layout/cycle4"/>
    <dgm:cxn modelId="{79AF08BB-1440-4D50-8152-AA6779411F27}" type="presParOf" srcId="{5F827705-BD47-45C2-BDE5-656DD439EEA6}" destId="{A49D3D88-EC94-47E7-9034-5F980F82213E}" srcOrd="1" destOrd="0" presId="urn:microsoft.com/office/officeart/2005/8/layout/cycle4"/>
    <dgm:cxn modelId="{301EF8F8-F153-4985-B64D-59532ACCE4D4}" type="presParOf" srcId="{A49D3D88-EC94-47E7-9034-5F980F82213E}" destId="{BA04E193-4FB2-49EA-BB9A-152F660B923F}" srcOrd="0" destOrd="0" presId="urn:microsoft.com/office/officeart/2005/8/layout/cycle4"/>
    <dgm:cxn modelId="{71B7E2F5-DEE6-48D7-AFE2-8A506546BBA4}" type="presParOf" srcId="{A49D3D88-EC94-47E7-9034-5F980F82213E}" destId="{47E8BBFA-5023-4131-BF41-F4B8174892E6}" srcOrd="1" destOrd="0" presId="urn:microsoft.com/office/officeart/2005/8/layout/cycle4"/>
    <dgm:cxn modelId="{DDD7B976-788F-4A98-B9A6-3E4B16A38367}" type="presParOf" srcId="{A49D3D88-EC94-47E7-9034-5F980F82213E}" destId="{CA04D752-88E7-44D5-8D3C-5559944EAD69}" srcOrd="2" destOrd="0" presId="urn:microsoft.com/office/officeart/2005/8/layout/cycle4"/>
    <dgm:cxn modelId="{E2BBF167-761F-49CE-AD6D-C23A4587E1C6}" type="presParOf" srcId="{A49D3D88-EC94-47E7-9034-5F980F82213E}" destId="{A0152C69-8C90-421F-8AF6-6037382D0060}" srcOrd="3" destOrd="0" presId="urn:microsoft.com/office/officeart/2005/8/layout/cycle4"/>
    <dgm:cxn modelId="{AA350F5D-9E86-40C7-9631-7B718F1F7287}" type="presParOf" srcId="{A49D3D88-EC94-47E7-9034-5F980F82213E}" destId="{4449FFAB-1E42-4FBB-A5B6-2686C8148C03}" srcOrd="4" destOrd="0" presId="urn:microsoft.com/office/officeart/2005/8/layout/cycle4"/>
    <dgm:cxn modelId="{B4A571E9-37EC-4689-A50B-1D0184BDF077}" type="presParOf" srcId="{5F827705-BD47-45C2-BDE5-656DD439EEA6}" destId="{D5500A80-7CDB-4AF8-BE96-21BE3767509F}" srcOrd="2" destOrd="0" presId="urn:microsoft.com/office/officeart/2005/8/layout/cycle4"/>
    <dgm:cxn modelId="{D7FE6432-C85A-426E-B3D0-E0F58EA88DF1}" type="presParOf" srcId="{5F827705-BD47-45C2-BDE5-656DD439EEA6}" destId="{C22F2EBC-BA63-4711-8E42-66880E7F00A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7149-27DA-480C-AC76-7D13C764DD3A}">
      <dsp:nvSpPr>
        <dsp:cNvPr id="0" name=""/>
        <dsp:cNvSpPr/>
      </dsp:nvSpPr>
      <dsp:spPr>
        <a:xfrm>
          <a:off x="2312455" y="2214270"/>
          <a:ext cx="2420319" cy="1042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感受根源于需求</a:t>
          </a:r>
        </a:p>
      </dsp:txBody>
      <dsp:txXfrm>
        <a:off x="3061440" y="2497662"/>
        <a:ext cx="1648443" cy="735727"/>
      </dsp:txXfrm>
    </dsp:sp>
    <dsp:sp modelId="{64C29C9F-69F3-41CB-80DC-413C215A9589}">
      <dsp:nvSpPr>
        <dsp:cNvPr id="0" name=""/>
        <dsp:cNvSpPr/>
      </dsp:nvSpPr>
      <dsp:spPr>
        <a:xfrm>
          <a:off x="-341962" y="2180446"/>
          <a:ext cx="2480030" cy="1042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提出具体的需求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kern="1200" dirty="0"/>
            <a:t>区分请求和命令</a:t>
          </a:r>
        </a:p>
      </dsp:txBody>
      <dsp:txXfrm>
        <a:off x="-319072" y="2463839"/>
        <a:ext cx="1690241" cy="735727"/>
      </dsp:txXfrm>
    </dsp:sp>
    <dsp:sp modelId="{E768A5E8-2740-42BA-9E73-F2588F70CBE7}">
      <dsp:nvSpPr>
        <dsp:cNvPr id="0" name=""/>
        <dsp:cNvSpPr/>
      </dsp:nvSpPr>
      <dsp:spPr>
        <a:xfrm>
          <a:off x="2337782" y="46942"/>
          <a:ext cx="2369664" cy="1042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区分感受和想法</a:t>
          </a:r>
        </a:p>
      </dsp:txBody>
      <dsp:txXfrm>
        <a:off x="3071571" y="69832"/>
        <a:ext cx="1612984" cy="735727"/>
      </dsp:txXfrm>
    </dsp:sp>
    <dsp:sp modelId="{B817BED6-6C25-4CB0-802F-2B789D58460C}">
      <dsp:nvSpPr>
        <dsp:cNvPr id="0" name=""/>
        <dsp:cNvSpPr/>
      </dsp:nvSpPr>
      <dsp:spPr>
        <a:xfrm>
          <a:off x="-338841" y="16932"/>
          <a:ext cx="2473789" cy="1042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区分观察与评论</a:t>
          </a:r>
        </a:p>
      </dsp:txBody>
      <dsp:txXfrm>
        <a:off x="-315951" y="39822"/>
        <a:ext cx="1685872" cy="735727"/>
      </dsp:txXfrm>
    </dsp:sp>
    <dsp:sp modelId="{BA04E193-4FB2-49EA-BB9A-152F660B923F}">
      <dsp:nvSpPr>
        <dsp:cNvPr id="0" name=""/>
        <dsp:cNvSpPr/>
      </dsp:nvSpPr>
      <dsp:spPr>
        <a:xfrm>
          <a:off x="752873" y="185607"/>
          <a:ext cx="1409969" cy="1409969"/>
        </a:xfrm>
        <a:prstGeom prst="pieWedg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1.</a:t>
          </a:r>
          <a:r>
            <a:rPr lang="zh-CN" altLang="en-US" sz="1900" kern="1200" dirty="0"/>
            <a:t>观察</a:t>
          </a:r>
        </a:p>
      </dsp:txBody>
      <dsp:txXfrm>
        <a:off x="1165843" y="598577"/>
        <a:ext cx="996999" cy="996999"/>
      </dsp:txXfrm>
    </dsp:sp>
    <dsp:sp modelId="{47E8BBFA-5023-4131-BF41-F4B8174892E6}">
      <dsp:nvSpPr>
        <dsp:cNvPr id="0" name=""/>
        <dsp:cNvSpPr/>
      </dsp:nvSpPr>
      <dsp:spPr>
        <a:xfrm rot="5400000">
          <a:off x="2227968" y="185607"/>
          <a:ext cx="1409969" cy="1409969"/>
        </a:xfrm>
        <a:prstGeom prst="pieWedg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2.</a:t>
          </a:r>
          <a:r>
            <a:rPr lang="zh-CN" altLang="en-US" sz="1900" kern="1200" dirty="0"/>
            <a:t>感受</a:t>
          </a:r>
        </a:p>
      </dsp:txBody>
      <dsp:txXfrm rot="-5400000">
        <a:off x="2227968" y="598577"/>
        <a:ext cx="996999" cy="996999"/>
      </dsp:txXfrm>
    </dsp:sp>
    <dsp:sp modelId="{CA04D752-88E7-44D5-8D3C-5559944EAD69}">
      <dsp:nvSpPr>
        <dsp:cNvPr id="0" name=""/>
        <dsp:cNvSpPr/>
      </dsp:nvSpPr>
      <dsp:spPr>
        <a:xfrm rot="10800000">
          <a:off x="2227968" y="1660702"/>
          <a:ext cx="1409969" cy="1409969"/>
        </a:xfrm>
        <a:prstGeom prst="pieWedg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3.</a:t>
          </a:r>
          <a:r>
            <a:rPr lang="zh-CN" altLang="en-US" sz="1900" kern="1200" dirty="0"/>
            <a:t>需要</a:t>
          </a:r>
        </a:p>
      </dsp:txBody>
      <dsp:txXfrm rot="10800000">
        <a:off x="2227968" y="1660702"/>
        <a:ext cx="996999" cy="996999"/>
      </dsp:txXfrm>
    </dsp:sp>
    <dsp:sp modelId="{A0152C69-8C90-421F-8AF6-6037382D0060}">
      <dsp:nvSpPr>
        <dsp:cNvPr id="0" name=""/>
        <dsp:cNvSpPr/>
      </dsp:nvSpPr>
      <dsp:spPr>
        <a:xfrm rot="16200000">
          <a:off x="752873" y="1660702"/>
          <a:ext cx="1409969" cy="1409969"/>
        </a:xfrm>
        <a:prstGeom prst="pieWedg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4.</a:t>
          </a:r>
          <a:r>
            <a:rPr lang="zh-CN" altLang="en-US" sz="1900" kern="1200" dirty="0"/>
            <a:t>请求</a:t>
          </a:r>
        </a:p>
      </dsp:txBody>
      <dsp:txXfrm rot="5400000">
        <a:off x="1165843" y="1660702"/>
        <a:ext cx="996999" cy="996999"/>
      </dsp:txXfrm>
    </dsp:sp>
    <dsp:sp modelId="{D5500A80-7CDB-4AF8-BE96-21BE3767509F}">
      <dsp:nvSpPr>
        <dsp:cNvPr id="0" name=""/>
        <dsp:cNvSpPr/>
      </dsp:nvSpPr>
      <dsp:spPr>
        <a:xfrm>
          <a:off x="1951999" y="1335074"/>
          <a:ext cx="486813" cy="42331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F2EBC-BA63-4711-8E42-66880E7F00A3}">
      <dsp:nvSpPr>
        <dsp:cNvPr id="0" name=""/>
        <dsp:cNvSpPr/>
      </dsp:nvSpPr>
      <dsp:spPr>
        <a:xfrm rot="10800000">
          <a:off x="1951999" y="1497888"/>
          <a:ext cx="486813" cy="42331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5D90F-7C1F-47FE-9A86-256FF6FE61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EF8C-CC64-4E50-8832-C95E80F7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0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纳得拉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EF8C-CC64-4E50-8832-C95E80F70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2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大脑的原始功能没有被新功能取代，在原有的冲动系统和本能系统上，进化出了自控系统。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自主选择：梦想，目标，方向（</a:t>
            </a:r>
            <a:r>
              <a:rPr lang="en-US" altLang="zh-CN" dirty="0"/>
              <a:t>values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言行一致：真诚</a:t>
            </a:r>
            <a:endParaRPr lang="en-US" altLang="zh-CN" dirty="0"/>
          </a:p>
          <a:p>
            <a:r>
              <a:rPr lang="zh-CN" altLang="en-US" dirty="0"/>
              <a:t>身体：空气，水，食物，休息</a:t>
            </a:r>
            <a:endParaRPr lang="en-US" altLang="zh-CN" dirty="0"/>
          </a:p>
          <a:p>
            <a:r>
              <a:rPr lang="zh-CN" altLang="en-US" dirty="0"/>
              <a:t>相互依存：欣赏 尊重 信任 理解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EF8C-CC64-4E50-8832-C95E80F70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3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800"/>
              </a:spcAft>
              <a:defRPr baseline="0"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0209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baseline="0"/>
            </a:lvl1pPr>
            <a:lvl2pPr marL="0" indent="0">
              <a:spcAft>
                <a:spcPts val="8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1031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4" y="717054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5234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590400" y="6422400"/>
            <a:ext cx="34416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/>
              <a:t>Jack</a:t>
            </a:r>
            <a:endParaRPr lang="zh-CN" altLang="en-US"/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0" y="374107"/>
            <a:ext cx="1440000" cy="233711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/>
          <a:lstStyle>
            <a:lvl1pPr marL="307192" indent="-307192">
              <a:spcBef>
                <a:spcPts val="0"/>
              </a:spcBef>
              <a:spcAft>
                <a:spcPts val="800"/>
              </a:spcAft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85" indent="-307192">
              <a:spcBef>
                <a:spcPts val="0"/>
              </a:spcBef>
              <a:spcAft>
                <a:spcPts val="800"/>
              </a:spcAft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21577">
              <a:spcBef>
                <a:spcPts val="0"/>
              </a:spcBef>
              <a:spcAft>
                <a:spcPts val="8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8769">
              <a:spcBef>
                <a:spcPts val="0"/>
              </a:spcBef>
              <a:spcAft>
                <a:spcPts val="800"/>
              </a:spcAft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35962" indent="-304792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sz="1067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sz="800" dirty="0"/>
              <a:t>Eighth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3C4-86D3-4D7C-AC84-21C62126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52B54-E00D-4E50-8F44-C3D9C84E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A673-DDD6-453B-9871-0CEDA273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0F07-80BA-491C-AB66-352116B7F5E1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B7C2-9DD0-4F52-AAD4-8DECEED4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Jack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3870-CFE2-465C-8E42-E29073E2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0EF-B817-47F8-8608-3EDD0DEB4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sz="240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3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4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31139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20000" tIns="62400" rIns="120000" bIns="62400">
            <a:spAutoFit/>
          </a:bodyPr>
          <a:lstStyle/>
          <a:p>
            <a:pPr algn="ctr" defTabSz="1015975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333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8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667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66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5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24000" tIns="336000" rIns="24000" bIns="0"/>
          <a:lstStyle/>
          <a:p>
            <a:pPr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24000" tIns="336000" rIns="24000" bIns="0"/>
          <a:lstStyle/>
          <a:p>
            <a:pPr defTabSz="806176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67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1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24000" tIns="0" rIns="48000" bIns="0" anchor="ctr"/>
          <a:lstStyle/>
          <a:p>
            <a:pPr algn="r" defTabSz="804313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67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5" y="6191251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05/03/2019</a:t>
            </a:fld>
            <a:endParaRPr lang="en-GB" sz="1067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1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1067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12967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5" y="6191251"/>
            <a:ext cx="8104716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067" dirty="0">
                <a:solidFill>
                  <a:schemeClr val="bg2"/>
                </a:solidFill>
                <a:latin typeface="+mn-lt"/>
                <a:cs typeface="Arial" charset="0"/>
              </a:rPr>
              <a:t>© Nokia 2014      - 1.0   - Gan Junhui   - </a:t>
            </a:r>
            <a:r>
              <a:rPr lang="en-GB" sz="1067" dirty="0" err="1">
                <a:solidFill>
                  <a:schemeClr val="bg2"/>
                </a:solidFill>
                <a:latin typeface="+mn-lt"/>
                <a:cs typeface="Arial" charset="0"/>
              </a:rPr>
              <a:t>DocID</a:t>
            </a:r>
            <a:endParaRPr lang="en-GB" sz="1067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5" y="6333067"/>
            <a:ext cx="8104716" cy="4207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1067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1" y="6383867"/>
            <a:ext cx="8104716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67">
                <a:solidFill>
                  <a:schemeClr val="bg2"/>
                </a:solidFill>
                <a:latin typeface="+mn-lt"/>
                <a:cs typeface="Arial" charset="0"/>
              </a:rPr>
              <a:t>For internal use</a:t>
            </a:r>
            <a:endParaRPr lang="en-GB" sz="1067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hf hdr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5867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306910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4267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611702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3733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912261" indent="-300559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217054" indent="-304792" algn="l" defTabSz="609585" rtl="0" eaLnBrk="1" fontAlgn="base" hangingPunct="1">
        <a:spcBef>
          <a:spcPct val="0"/>
        </a:spcBef>
        <a:spcAft>
          <a:spcPts val="800"/>
        </a:spcAft>
        <a:buFont typeface="Lucida Grande"/>
        <a:buChar char="-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523962" indent="-306910" algn="l" defTabSz="609585" rtl="0" eaLnBrk="1" fontAlgn="base" hangingPunct="1">
        <a:spcBef>
          <a:spcPct val="0"/>
        </a:spcBef>
        <a:spcAft>
          <a:spcPts val="800"/>
        </a:spcAft>
        <a:buFont typeface="Arial" charset="0"/>
        <a:buChar char="•"/>
        <a:defRPr sz="2667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FAB-484C-4A0F-9C98-2145EE5F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1" y="704674"/>
            <a:ext cx="5046133" cy="2387600"/>
          </a:xfrm>
        </p:spPr>
        <p:txBody>
          <a:bodyPr/>
          <a:lstStyle/>
          <a:p>
            <a:r>
              <a:rPr lang="en-US" altLang="zh-CN" dirty="0"/>
              <a:t>Nonviolent Communication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157D9-9E61-4AB1-828B-2A8E28689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1" y="3976687"/>
            <a:ext cx="8523111" cy="1655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400" indent="-230400" algn="l" defTabSz="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干俊辉 （老辣椒）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Nokia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Nokia Pure Text Light" panose="020B0403020202020204" pitchFamily="34" charset="0"/>
              <a:cs typeface="Arial" panose="020B0604020202020204" pitchFamily="34" charset="0"/>
            </a:endParaRPr>
          </a:p>
          <a:p>
            <a:pPr marL="230400" indent="-230400" algn="l" defTabSz="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Mar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rPr>
              <a:t>2019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4EF4-0275-4D10-8DC4-276397B7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67" y="879474"/>
            <a:ext cx="3200400" cy="4752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562A-9D87-459C-B15A-37F98166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2D95-531A-4C20-947A-672CA10C5121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A646-6DEC-4A7B-9DA9-ADFC4047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Jack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730A-8F00-4399-BA9A-CC6D665B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50EF-B817-47F8-8608-3EDD0DEB4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28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FFF6-0E5D-4DD2-9A6C-B178F582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我的思考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2E58-17CB-4273-8D18-7C0D42385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实操上的难度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404B-15FA-4616-8DCE-B21141D4C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0" y="1449917"/>
            <a:ext cx="11367205" cy="44090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lvl="2" indent="-457200">
              <a:buFont typeface="Arial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需要很强大的同理心和耐心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2" indent="-457200">
              <a:buFont typeface="Arial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接纳对方的负面情绪，而不被同化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2" indent="-457200">
              <a:buFont typeface="Arial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沟通模式本质要求人们必须真正真诚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大量的实操演练和控制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068902" lvl="1" indent="-457200">
              <a:buFont typeface="Arial" charset="0"/>
              <a:buChar char="•"/>
            </a:pPr>
            <a:endParaRPr lang="en-US" altLang="zh-CN" sz="19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indent="0"/>
            <a:endParaRPr lang="en-US" altLang="zh-CN" sz="13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068902" lvl="1" indent="-457200">
              <a:buChar char="•"/>
            </a:pPr>
            <a:endParaRPr lang="en-US" altLang="zh-CN" sz="1866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046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949B-768F-4055-A3C3-663CDFA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ACC6-EC5A-4B89-8228-301CEC8AD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F1BB-B459-47DC-B9CC-56D7FA44A5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10970199" cy="33930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NVC</a:t>
            </a:r>
            <a:r>
              <a:rPr lang="zh-CN" altLang="en-US" sz="3200" dirty="0"/>
              <a:t>只是一种沟通方式，其目的是更好的沟通，来达成人际关系的和谐，为消除冲突服务。情与理更侧重于情。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不带评论的观察，不带观点的感受，坦诚</a:t>
            </a:r>
            <a:r>
              <a:rPr lang="zh-CN" altLang="en-US" sz="3200"/>
              <a:t>的表达出需求</a:t>
            </a:r>
            <a:r>
              <a:rPr lang="zh-CN" altLang="en-US" sz="3200" dirty="0"/>
              <a:t>，不带命令的具体的请求。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3595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9A92-9238-46B1-89B0-6A537E58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核心摘要</a:t>
            </a:r>
            <a:r>
              <a:rPr lang="zh-CN" altLang="en-US" dirty="0"/>
              <a:t>与评论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86B3-9B6B-457B-981F-2FC8224968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BAD-977F-46D4-8464-D1F9CFB76B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6"/>
            <a:ext cx="10962542" cy="428032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听到批评时，我们一般会申辩、退缩或反击。然而，一旦专注于彼此的观察、感受及需要，而不反驳他人，我们便能发现内心的柔情，对自己和他人产生全新的体会。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批评往往暗含着期待。对他人的批评实际上间接表达了我们尚未满足的需要。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人们认为感受是无关紧要的，重要的是各种权威主张的“正确思想”。于是，我们被鼓励服从权威而非倾听自己。渐渐地，我们习惯于考虑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人们期待我怎么做？”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我们越是将他人的不顺从看作是对我们的排斥，我们所表达的愿望就越可能被看作是命令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如果我们只关心别人说了什么，并考虑他的情况符合哪种理论，我们是在诊断人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我们并没有倾听他们。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在我看来，愤怒是我们的思维方式造成的。它的核心是尚未满足的需要。如果我们能够借助它来提醒自己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我们有需要没有得到满足，而我们的思维方式正使它难以得到满足，那愤怒就是有价值的。</a:t>
            </a:r>
          </a:p>
        </p:txBody>
      </p:sp>
    </p:spTree>
    <p:extLst>
      <p:ext uri="{BB962C8B-B14F-4D97-AF65-F5344CB8AC3E}">
        <p14:creationId xmlns:p14="http://schemas.microsoft.com/office/powerpoint/2010/main" val="12671095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7A64-B057-45CB-8CFB-F564005A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B90F9-1F47-4C18-8E36-85D4F5FDD0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7" y="53100"/>
            <a:ext cx="11247120" cy="6751799"/>
          </a:xfrm>
        </p:spPr>
      </p:pic>
    </p:spTree>
    <p:extLst>
      <p:ext uri="{BB962C8B-B14F-4D97-AF65-F5344CB8AC3E}">
        <p14:creationId xmlns:p14="http://schemas.microsoft.com/office/powerpoint/2010/main" val="35936044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作者与发展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65151" y="1449916"/>
            <a:ext cx="4492271" cy="42622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等线" panose="02010600030101010101" pitchFamily="2" charset="-122"/>
                <a:ea typeface="等线" panose="02010600030101010101" pitchFamily="2" charset="-122"/>
              </a:rPr>
              <a:t>马歇尔</a:t>
            </a:r>
            <a:r>
              <a:rPr lang="en-US" altLang="zh-CN" sz="2667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667" dirty="0">
                <a:latin typeface="等线" panose="02010600030101010101" pitchFamily="2" charset="-122"/>
                <a:ea typeface="等线" panose="02010600030101010101" pitchFamily="2" charset="-122"/>
              </a:rPr>
              <a:t>卢森堡</a:t>
            </a:r>
            <a:r>
              <a:rPr lang="en-US" altLang="zh-CN" sz="2667" dirty="0">
                <a:latin typeface="等线" panose="02010600030101010101" pitchFamily="2" charset="-122"/>
                <a:ea typeface="等线" panose="02010600030101010101" pitchFamily="2" charset="-122"/>
              </a:rPr>
              <a:t>(Marshall Rosenberg)</a:t>
            </a:r>
          </a:p>
          <a:p>
            <a:pPr marL="1068902" lvl="1" indent="-457200">
              <a:buFont typeface="Arial" panose="020B0604020202020204" pitchFamily="34" charset="0"/>
              <a:buChar char="•"/>
            </a:pPr>
            <a:r>
              <a:rPr lang="en-US" altLang="zh-CN" sz="2133" dirty="0">
                <a:latin typeface="等线" panose="02010600030101010101" pitchFamily="2" charset="-122"/>
                <a:ea typeface="等线" panose="02010600030101010101" pitchFamily="2" charset="-122"/>
              </a:rPr>
              <a:t>Bridge of Peace Nonviolence Award from the Global Village Foundation</a:t>
            </a:r>
          </a:p>
          <a:p>
            <a:pPr marL="1068902" lvl="1" indent="-457200">
              <a:buFont typeface="Arial" panose="020B0604020202020204" pitchFamily="34" charset="0"/>
              <a:buChar char="•"/>
            </a:pPr>
            <a:r>
              <a:rPr lang="en-US" altLang="zh-CN" sz="2133" dirty="0">
                <a:latin typeface="等线" panose="02010600030101010101" pitchFamily="2" charset="-122"/>
                <a:ea typeface="等线" panose="02010600030101010101" pitchFamily="2" charset="-122"/>
              </a:rPr>
              <a:t>The Founder</a:t>
            </a:r>
            <a:r>
              <a:rPr lang="zh-CN" altLang="en-US" sz="2133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133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2133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133" dirty="0" err="1">
                <a:latin typeface="等线" panose="02010600030101010101" pitchFamily="2" charset="-122"/>
                <a:ea typeface="等线" panose="02010600030101010101" pitchFamily="2" charset="-122"/>
              </a:rPr>
              <a:t>CNVC</a:t>
            </a:r>
            <a:endParaRPr lang="en-US" altLang="zh-CN" sz="21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69461" lvl="2" indent="-4572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咨询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69461" lvl="2" indent="-4572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培训认证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133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90D94C-D225-4363-B093-495A9EFF13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128A-A76B-4B86-8DE6-A02384D6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7" y="1449917"/>
            <a:ext cx="7369038" cy="26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890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A1DE-2F8D-4C41-A38A-93ABE82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本书主要讲了什么？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4E075-FD40-42B2-865E-DE8E9D3767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10962541" cy="453319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概念：非暴力沟通是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Nonviolent Communication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的中译，又称爱的语言、长颈鹿语言。依照他的模式来谈话和聆听，能使人们情意相通（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compassion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），同情共理（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empathy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），和谐共处。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使用用场景：亲密关系，家庭，学校，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</a:p>
          <a:p>
            <a:pPr marL="457200" indent="-457200"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暴力沟通的原因是异化的沟通方式：道德批评，进行比较，回避责任，强人所难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非暴力沟通的四要素：观察（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Observation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），感受（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Feelings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），需要（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Needs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），请求（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Request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NVC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应用于与他人沟通：倾听与反馈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NVC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应用于自己：爱自己，表达愤怒，表达感激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endParaRPr lang="en-US" altLang="zh-CN" sz="2667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endParaRPr lang="en-US" altLang="zh-CN" sz="2667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endParaRPr lang="zh-CN" altLang="en-US" sz="2667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C1316B-49F1-4F65-A656-3B46D10867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019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A1DE-2F8D-4C41-A38A-93ABE82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我觉得那些内容有意思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BA91C-88FD-4C83-885B-2FFF17DDB1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NVC</a:t>
            </a:r>
            <a:r>
              <a:rPr lang="zh-CN" altLang="en-US" dirty="0"/>
              <a:t>的沟通要素和模式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6EC53-3A38-4273-A0C2-FED7EBB964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530849" cy="33930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Observation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800" dirty="0"/>
              <a:t>你太大方了</a:t>
            </a:r>
            <a:r>
              <a:rPr lang="en-US" altLang="zh-CN" sz="1800" dirty="0"/>
              <a:t>   VS  </a:t>
            </a:r>
            <a:r>
              <a:rPr lang="zh-CN" altLang="en-US" sz="1800" dirty="0"/>
              <a:t>当我看到</a:t>
            </a:r>
            <a:r>
              <a:rPr lang="zh-CN" altLang="en-US" sz="1800" b="1" dirty="0"/>
              <a:t>你把吃午饭的钱给了别人</a:t>
            </a:r>
            <a:r>
              <a:rPr lang="zh-CN" altLang="en-US" sz="1800" dirty="0"/>
              <a:t>，我认为你太大方了</a:t>
            </a:r>
            <a:endParaRPr lang="en-US" altLang="zh-CN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Feelings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800" dirty="0"/>
              <a:t>作为吉他手，我有些</a:t>
            </a:r>
            <a:r>
              <a:rPr lang="zh-CN" altLang="en-US" sz="1800" b="1" dirty="0"/>
              <a:t>失落</a:t>
            </a:r>
            <a:r>
              <a:rPr lang="zh-CN" altLang="en-US" sz="1800" dirty="0"/>
              <a:t>  </a:t>
            </a:r>
            <a:r>
              <a:rPr lang="en-US" altLang="zh-CN" sz="1800" dirty="0"/>
              <a:t>VS </a:t>
            </a:r>
            <a:r>
              <a:rPr lang="zh-CN" altLang="en-US" sz="1800" dirty="0"/>
              <a:t>我觉得我吉他弹得不好</a:t>
            </a:r>
            <a:endParaRPr lang="en-US" altLang="zh-CN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Needs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 </a:t>
            </a:r>
            <a:r>
              <a:rPr lang="zh-CN" altLang="en-US" sz="1800" dirty="0"/>
              <a:t>能促进生命的建康成长：</a:t>
            </a:r>
            <a:r>
              <a:rPr lang="en-US" altLang="zh-CN" sz="1800" dirty="0"/>
              <a:t>Autonomy/Integrity/Physical/Interdependence…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Request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800" dirty="0"/>
              <a:t>“我请我先生少花一些时间在工作上“</a:t>
            </a:r>
            <a:endParaRPr lang="en-US" altLang="zh-CN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FADF7E72-A2E0-4746-8E00-B755FF19A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737175"/>
              </p:ext>
            </p:extLst>
          </p:nvPr>
        </p:nvGraphicFramePr>
        <p:xfrm>
          <a:off x="6549456" y="1449917"/>
          <a:ext cx="4390812" cy="325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4885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2DDE-1B03-48C5-85A5-D195626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 “O-F-N-R”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BBBE-1352-4EAF-9E98-D5CF0DF247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2D33-8535-444A-A392-CE3FBA9C0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10962542" cy="353952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/>
              <a:t>In today’s meeting, during my speaking, most of people were looking at their computers or mobiles. I felt frustrated because I value engagement. So I said “What I say is very import, please pay attention.”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/>
              <a:t>This morning, you get the review comments from experts. One critical comments had very big impact of the logic. You felt excited because you learned a lot from this comment. So you shared this experience to us.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63915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517-C8C3-4D36-A203-58121790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可以转化的行动项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BB8E-B5CF-47BE-85DF-1B36A896BB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Change the way we talk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C84D5-ECF3-4226-A17D-354A91F3C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6"/>
            <a:ext cx="10962542" cy="4374413"/>
          </a:xfrm>
        </p:spPr>
        <p:txBody>
          <a:bodyPr/>
          <a:lstStyle/>
          <a:p>
            <a:r>
              <a:rPr lang="en-US" altLang="zh-CN" sz="2800" dirty="0"/>
              <a:t>Person A: How could I do something so stupid?</a:t>
            </a:r>
          </a:p>
          <a:p>
            <a:r>
              <a:rPr lang="en-US" altLang="zh-CN" sz="2800" dirty="0"/>
              <a:t>Person B: Nobody is perfect; you are too hard on yourself.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Person A: How could you say a thing like that to me ?</a:t>
            </a:r>
          </a:p>
          <a:p>
            <a:r>
              <a:rPr lang="en-US" altLang="zh-CN" sz="2800" dirty="0"/>
              <a:t>Person B: Are you feeling hurt because I said that?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1316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517-C8C3-4D36-A203-58121790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可以转化的行动项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BB8E-B5CF-47BE-85DF-1B36A896BB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Change the way we talk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C84D5-ECF3-4226-A17D-354A91F3C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1" y="1449916"/>
            <a:ext cx="10962542" cy="4374413"/>
          </a:xfrm>
        </p:spPr>
        <p:txBody>
          <a:bodyPr/>
          <a:lstStyle/>
          <a:p>
            <a:r>
              <a:rPr lang="en-US" altLang="zh-CN" sz="2800" dirty="0"/>
              <a:t>Person A: How could I do something so stupid?</a:t>
            </a:r>
          </a:p>
          <a:p>
            <a:r>
              <a:rPr lang="en-US" altLang="zh-CN" sz="2800" dirty="0"/>
              <a:t>Person B: Nobody is perfect; you are too hard on yourself.</a:t>
            </a:r>
          </a:p>
          <a:p>
            <a:r>
              <a:rPr lang="en-US" altLang="zh-CN" sz="2800" dirty="0">
                <a:solidFill>
                  <a:srgbClr val="00B050"/>
                </a:solidFill>
              </a:rPr>
              <a:t>Person B: Are you felling frustrated because you could have done it better?</a:t>
            </a:r>
          </a:p>
          <a:p>
            <a:endParaRPr lang="en-US" altLang="zh-CN" sz="2800" dirty="0"/>
          </a:p>
          <a:p>
            <a:r>
              <a:rPr lang="en-US" altLang="zh-CN" sz="2800" dirty="0"/>
              <a:t>Person A: How could you say a thing like that to me ?</a:t>
            </a:r>
          </a:p>
          <a:p>
            <a:r>
              <a:rPr lang="en-US" altLang="zh-CN" sz="2800" dirty="0"/>
              <a:t>Person B: Are you </a:t>
            </a:r>
            <a:r>
              <a:rPr lang="en-US" altLang="zh-CN" sz="2800" dirty="0" err="1"/>
              <a:t>feelling</a:t>
            </a:r>
            <a:r>
              <a:rPr lang="en-US" altLang="zh-CN" sz="2800" dirty="0"/>
              <a:t> hurt because I said that?</a:t>
            </a:r>
          </a:p>
          <a:p>
            <a:r>
              <a:rPr lang="en-US" altLang="zh-CN" sz="2800" dirty="0">
                <a:solidFill>
                  <a:srgbClr val="00B050"/>
                </a:solidFill>
              </a:rPr>
              <a:t>Person B: Are you feeling hurt because you expect understanding from me?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606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FFF6-0E5D-4DD2-9A6C-B178F582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我的思考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2E58-17CB-4273-8D18-7C0D42385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应用的局限性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404B-15FA-4616-8DCE-B21141D4C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0" y="1449917"/>
            <a:ext cx="11367205" cy="44090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NVC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让人们聚焦于彼此的需求，如果需求是冲突的？我们只能非此即彼，直面竞争。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NVC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需要很强的同理同情心理，需要消耗心理能量。心理能量低谷是可能会被对方的负面情绪同化。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NVC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需要我们坦诚的沟通，去表达自己内心的感受（害怕，伤心，羡慕）。在特定的环境下，你还会坦诚么？坦诚了会安全吗？会被鄙视吗？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沟通是双向的，如何和真正混蛋沟通？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67" dirty="0">
                <a:latin typeface="等线" panose="02010600030101010101" pitchFamily="2" charset="-122"/>
                <a:ea typeface="等线" panose="02010600030101010101" pitchFamily="2" charset="-122"/>
              </a:rPr>
              <a:t>使用场景：</a:t>
            </a:r>
            <a:r>
              <a:rPr lang="zh-CN" altLang="en-US" sz="1933" dirty="0">
                <a:latin typeface="等线" panose="02010600030101010101" pitchFamily="2" charset="-122"/>
                <a:ea typeface="等线" panose="02010600030101010101" pitchFamily="2" charset="-122"/>
              </a:rPr>
              <a:t>亲密关系，家庭教育，学校，缓和冲突</a:t>
            </a:r>
            <a:endParaRPr lang="en-US" altLang="zh-CN" sz="19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19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indent="0"/>
            <a:endParaRPr lang="en-US" altLang="zh-CN" sz="19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indent="0"/>
            <a:endParaRPr lang="en-US" altLang="zh-CN" sz="1333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068902" lvl="1" indent="-457200">
              <a:buChar char="•"/>
            </a:pPr>
            <a:endParaRPr lang="en-US" altLang="zh-CN" sz="1866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Char char="•"/>
            </a:pP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910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/>
      </a:spPr>
      <a:bodyPr wrap="square" rtlCol="0">
        <a:spAutoFit/>
      </a:bodyPr>
      <a:lstStyle>
        <a:defPPr>
          <a:defRPr sz="1200" b="1" dirty="0" smtClean="0">
            <a:latin typeface="Nokia Pure Text Light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kia Master Theme">
    <a:dk1>
      <a:srgbClr val="124191"/>
    </a:dk1>
    <a:lt1>
      <a:srgbClr val="FFFFFF"/>
    </a:lt1>
    <a:dk2>
      <a:srgbClr val="FFFFFF"/>
    </a:dk2>
    <a:lt2>
      <a:srgbClr val="68717A"/>
    </a:lt2>
    <a:accent1>
      <a:srgbClr val="00C9FF"/>
    </a:accent1>
    <a:accent2>
      <a:srgbClr val="00C9FF"/>
    </a:accent2>
    <a:accent3>
      <a:srgbClr val="00C9FF"/>
    </a:accent3>
    <a:accent4>
      <a:srgbClr val="A8BBC0"/>
    </a:accent4>
    <a:accent5>
      <a:srgbClr val="A8BBC0"/>
    </a:accent5>
    <a:accent6>
      <a:srgbClr val="D8D9DA"/>
    </a:accent6>
    <a:hlink>
      <a:srgbClr val="124191"/>
    </a:hlink>
    <a:folHlink>
      <a:srgbClr val="124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1041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Lucida Grande</vt:lpstr>
      <vt:lpstr>ヒラギノ角ゴ Pro W3</vt:lpstr>
      <vt:lpstr>等线</vt:lpstr>
      <vt:lpstr>Arial</vt:lpstr>
      <vt:lpstr>Nokia Pure Headline Light</vt:lpstr>
      <vt:lpstr>Nokia Pure Text</vt:lpstr>
      <vt:lpstr>Nokia Pure Text Light</vt:lpstr>
      <vt:lpstr>blank</vt:lpstr>
      <vt:lpstr>Nonviolent Communication</vt:lpstr>
      <vt:lpstr>PowerPoint Presentation</vt:lpstr>
      <vt:lpstr>作者与发展</vt:lpstr>
      <vt:lpstr>本书主要讲了什么？</vt:lpstr>
      <vt:lpstr>我觉得那些内容有意思</vt:lpstr>
      <vt:lpstr>Identify “O-F-N-R”</vt:lpstr>
      <vt:lpstr>可以转化的行动项</vt:lpstr>
      <vt:lpstr>可以转化的行动项</vt:lpstr>
      <vt:lpstr>我的思考</vt:lpstr>
      <vt:lpstr>我的思考</vt:lpstr>
      <vt:lpstr>总结</vt:lpstr>
      <vt:lpstr>核心摘要与评论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Nonviolent Commnication</dc:title>
  <dc:creator>Gan, Junhui-Jack (NSB - CN/Hangzhou)</dc:creator>
  <cp:lastModifiedBy>Gan, Junhui-Jack (NSB - CN/Hangzhou)</cp:lastModifiedBy>
  <cp:revision>249</cp:revision>
  <dcterms:created xsi:type="dcterms:W3CDTF">2019-02-26T10:22:53Z</dcterms:created>
  <dcterms:modified xsi:type="dcterms:W3CDTF">2019-03-05T02:02:58Z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junhui-jack.gan@nokia-sbell.com</vt:lpwstr>
  </property>
  <property fmtid="{D5CDD505-2E9C-101B-9397-08002B2CF9AE}" pid="5" name="MSIP_Label_4327cfd9-47ed-48f1-9376-4ab3148935bb_SetDate">
    <vt:lpwstr>2019-02-26T10:53:41.7993678Z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