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84534-03DA-0A4E-9174-BA563729553A}" type="doc">
      <dgm:prSet loTypeId="urn:microsoft.com/office/officeart/2005/8/layout/cycle7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46FDC72-5B50-9847-843B-F23B3D623DA9}">
      <dgm:prSet phldrT="[文本]"/>
      <dgm:spPr/>
      <dgm:t>
        <a:bodyPr/>
        <a:lstStyle/>
        <a:p>
          <a:r>
            <a:rPr lang="zh-CN" altLang="en-US" dirty="0"/>
            <a:t>假设</a:t>
          </a:r>
          <a:endParaRPr lang="en-US" altLang="zh-CN" dirty="0"/>
        </a:p>
        <a:p>
          <a:r>
            <a:rPr lang="zh-CN" altLang="en-US" dirty="0"/>
            <a:t>（指导思想）</a:t>
          </a:r>
        </a:p>
      </dgm:t>
    </dgm:pt>
    <dgm:pt modelId="{85A699E9-4605-734A-8D07-714E5AC0BFB5}" type="parTrans" cxnId="{F4F0AA53-2299-8144-B705-7AAF635DD894}">
      <dgm:prSet/>
      <dgm:spPr/>
      <dgm:t>
        <a:bodyPr/>
        <a:lstStyle/>
        <a:p>
          <a:endParaRPr lang="zh-CN" altLang="en-US"/>
        </a:p>
      </dgm:t>
    </dgm:pt>
    <dgm:pt modelId="{EDAC4074-502A-E745-AC9A-7154277B6E72}" type="sibTrans" cxnId="{F4F0AA53-2299-8144-B705-7AAF635DD894}">
      <dgm:prSet/>
      <dgm:spPr/>
      <dgm:t>
        <a:bodyPr/>
        <a:lstStyle/>
        <a:p>
          <a:endParaRPr lang="zh-CN" altLang="en-US"/>
        </a:p>
      </dgm:t>
    </dgm:pt>
    <dgm:pt modelId="{59B9C5F5-50AF-BE43-9876-358DD3022766}">
      <dgm:prSet phldrT="[文本]"/>
      <dgm:spPr/>
      <dgm:t>
        <a:bodyPr/>
        <a:lstStyle/>
        <a:p>
          <a:r>
            <a:rPr lang="zh-CN" altLang="en-US" dirty="0"/>
            <a:t>推演</a:t>
          </a:r>
          <a:endParaRPr lang="en-US" altLang="zh-CN" dirty="0"/>
        </a:p>
        <a:p>
          <a:r>
            <a:rPr lang="zh-CN" altLang="en-US" dirty="0"/>
            <a:t>（逻辑方法）</a:t>
          </a:r>
        </a:p>
      </dgm:t>
    </dgm:pt>
    <dgm:pt modelId="{FE1C9CD9-60A4-DD4A-A559-DD25CBA21B8D}" type="parTrans" cxnId="{3EDC3845-A0A2-3F43-BA48-0BDA8FFCD1A9}">
      <dgm:prSet/>
      <dgm:spPr/>
      <dgm:t>
        <a:bodyPr/>
        <a:lstStyle/>
        <a:p>
          <a:endParaRPr lang="zh-CN" altLang="en-US"/>
        </a:p>
      </dgm:t>
    </dgm:pt>
    <dgm:pt modelId="{D0FCA296-1F9A-754E-A2BA-6D7312D72872}" type="sibTrans" cxnId="{3EDC3845-A0A2-3F43-BA48-0BDA8FFCD1A9}">
      <dgm:prSet/>
      <dgm:spPr/>
      <dgm:t>
        <a:bodyPr/>
        <a:lstStyle/>
        <a:p>
          <a:endParaRPr lang="zh-CN" altLang="en-US"/>
        </a:p>
      </dgm:t>
    </dgm:pt>
    <dgm:pt modelId="{FBE279C9-9865-AF41-8ED4-C23985105659}">
      <dgm:prSet phldrT="[文本]"/>
      <dgm:spPr/>
      <dgm:t>
        <a:bodyPr/>
        <a:lstStyle/>
        <a:p>
          <a:r>
            <a:rPr lang="zh-CN" altLang="en-US" dirty="0"/>
            <a:t>结论</a:t>
          </a:r>
          <a:endParaRPr lang="en-US" altLang="zh-CN" dirty="0"/>
        </a:p>
        <a:p>
          <a:r>
            <a:rPr lang="zh-CN" altLang="en-US" dirty="0"/>
            <a:t>（执行策略）</a:t>
          </a:r>
        </a:p>
      </dgm:t>
    </dgm:pt>
    <dgm:pt modelId="{86306FA2-F043-DF42-849C-9D57ABBAB081}" type="parTrans" cxnId="{A06D4F05-999B-4F41-9FAC-8F92908438C8}">
      <dgm:prSet/>
      <dgm:spPr/>
      <dgm:t>
        <a:bodyPr/>
        <a:lstStyle/>
        <a:p>
          <a:endParaRPr lang="zh-CN" altLang="en-US"/>
        </a:p>
      </dgm:t>
    </dgm:pt>
    <dgm:pt modelId="{D4F48A03-7FE7-464A-A562-135CCB9B378F}" type="sibTrans" cxnId="{A06D4F05-999B-4F41-9FAC-8F92908438C8}">
      <dgm:prSet/>
      <dgm:spPr/>
      <dgm:t>
        <a:bodyPr/>
        <a:lstStyle/>
        <a:p>
          <a:endParaRPr lang="zh-CN" altLang="en-US"/>
        </a:p>
      </dgm:t>
    </dgm:pt>
    <dgm:pt modelId="{60954CCA-2499-254A-A508-334F538B31F1}" type="pres">
      <dgm:prSet presAssocID="{62084534-03DA-0A4E-9174-BA563729553A}" presName="Name0" presStyleCnt="0">
        <dgm:presLayoutVars>
          <dgm:dir/>
          <dgm:resizeHandles val="exact"/>
        </dgm:presLayoutVars>
      </dgm:prSet>
      <dgm:spPr/>
    </dgm:pt>
    <dgm:pt modelId="{2F18EBE4-A00E-7747-9C33-184407DF5095}" type="pres">
      <dgm:prSet presAssocID="{C46FDC72-5B50-9847-843B-F23B3D623DA9}" presName="node" presStyleLbl="node1" presStyleIdx="0" presStyleCnt="3">
        <dgm:presLayoutVars>
          <dgm:bulletEnabled val="1"/>
        </dgm:presLayoutVars>
      </dgm:prSet>
      <dgm:spPr/>
    </dgm:pt>
    <dgm:pt modelId="{92AEC3A5-0ABB-C045-BAFE-F062389E4F38}" type="pres">
      <dgm:prSet presAssocID="{EDAC4074-502A-E745-AC9A-7154277B6E72}" presName="sibTrans" presStyleLbl="sibTrans2D1" presStyleIdx="0" presStyleCnt="3"/>
      <dgm:spPr/>
    </dgm:pt>
    <dgm:pt modelId="{F4CDB74D-10F1-A848-8D4B-BAD246D30D0E}" type="pres">
      <dgm:prSet presAssocID="{EDAC4074-502A-E745-AC9A-7154277B6E72}" presName="connectorText" presStyleLbl="sibTrans2D1" presStyleIdx="0" presStyleCnt="3"/>
      <dgm:spPr/>
    </dgm:pt>
    <dgm:pt modelId="{1BADB9D0-4A33-524C-82AA-63B308517513}" type="pres">
      <dgm:prSet presAssocID="{59B9C5F5-50AF-BE43-9876-358DD3022766}" presName="node" presStyleLbl="node1" presStyleIdx="1" presStyleCnt="3">
        <dgm:presLayoutVars>
          <dgm:bulletEnabled val="1"/>
        </dgm:presLayoutVars>
      </dgm:prSet>
      <dgm:spPr/>
    </dgm:pt>
    <dgm:pt modelId="{604E9BB5-4DEF-A846-94F8-0FC2C5BFBDE8}" type="pres">
      <dgm:prSet presAssocID="{D0FCA296-1F9A-754E-A2BA-6D7312D72872}" presName="sibTrans" presStyleLbl="sibTrans2D1" presStyleIdx="1" presStyleCnt="3"/>
      <dgm:spPr/>
    </dgm:pt>
    <dgm:pt modelId="{0B6CC2C9-82A7-E543-8FB6-44CBA44F5CAE}" type="pres">
      <dgm:prSet presAssocID="{D0FCA296-1F9A-754E-A2BA-6D7312D72872}" presName="connectorText" presStyleLbl="sibTrans2D1" presStyleIdx="1" presStyleCnt="3"/>
      <dgm:spPr/>
    </dgm:pt>
    <dgm:pt modelId="{65142142-4C6F-354D-8FFE-5F5FCEE0D09B}" type="pres">
      <dgm:prSet presAssocID="{FBE279C9-9865-AF41-8ED4-C23985105659}" presName="node" presStyleLbl="node1" presStyleIdx="2" presStyleCnt="3">
        <dgm:presLayoutVars>
          <dgm:bulletEnabled val="1"/>
        </dgm:presLayoutVars>
      </dgm:prSet>
      <dgm:spPr/>
    </dgm:pt>
    <dgm:pt modelId="{E096D797-8D5B-CF4A-A083-68C4F13461D5}" type="pres">
      <dgm:prSet presAssocID="{D4F48A03-7FE7-464A-A562-135CCB9B378F}" presName="sibTrans" presStyleLbl="sibTrans2D1" presStyleIdx="2" presStyleCnt="3"/>
      <dgm:spPr/>
    </dgm:pt>
    <dgm:pt modelId="{079C049C-8518-7244-A818-4566B459002B}" type="pres">
      <dgm:prSet presAssocID="{D4F48A03-7FE7-464A-A562-135CCB9B378F}" presName="connectorText" presStyleLbl="sibTrans2D1" presStyleIdx="2" presStyleCnt="3"/>
      <dgm:spPr/>
    </dgm:pt>
  </dgm:ptLst>
  <dgm:cxnLst>
    <dgm:cxn modelId="{A06D4F05-999B-4F41-9FAC-8F92908438C8}" srcId="{62084534-03DA-0A4E-9174-BA563729553A}" destId="{FBE279C9-9865-AF41-8ED4-C23985105659}" srcOrd="2" destOrd="0" parTransId="{86306FA2-F043-DF42-849C-9D57ABBAB081}" sibTransId="{D4F48A03-7FE7-464A-A562-135CCB9B378F}"/>
    <dgm:cxn modelId="{81ECBC22-772B-8F4D-9E2D-5AE71D040CF2}" type="presOf" srcId="{FBE279C9-9865-AF41-8ED4-C23985105659}" destId="{65142142-4C6F-354D-8FFE-5F5FCEE0D09B}" srcOrd="0" destOrd="0" presId="urn:microsoft.com/office/officeart/2005/8/layout/cycle7"/>
    <dgm:cxn modelId="{07BDCC3C-CE68-244B-B517-3B1495185370}" type="presOf" srcId="{D0FCA296-1F9A-754E-A2BA-6D7312D72872}" destId="{604E9BB5-4DEF-A846-94F8-0FC2C5BFBDE8}" srcOrd="0" destOrd="0" presId="urn:microsoft.com/office/officeart/2005/8/layout/cycle7"/>
    <dgm:cxn modelId="{3EDC3845-A0A2-3F43-BA48-0BDA8FFCD1A9}" srcId="{62084534-03DA-0A4E-9174-BA563729553A}" destId="{59B9C5F5-50AF-BE43-9876-358DD3022766}" srcOrd="1" destOrd="0" parTransId="{FE1C9CD9-60A4-DD4A-A559-DD25CBA21B8D}" sibTransId="{D0FCA296-1F9A-754E-A2BA-6D7312D72872}"/>
    <dgm:cxn modelId="{A7365C4A-2446-ED41-A462-B1C4D792BB79}" type="presOf" srcId="{C46FDC72-5B50-9847-843B-F23B3D623DA9}" destId="{2F18EBE4-A00E-7747-9C33-184407DF5095}" srcOrd="0" destOrd="0" presId="urn:microsoft.com/office/officeart/2005/8/layout/cycle7"/>
    <dgm:cxn modelId="{F4F0AA53-2299-8144-B705-7AAF635DD894}" srcId="{62084534-03DA-0A4E-9174-BA563729553A}" destId="{C46FDC72-5B50-9847-843B-F23B3D623DA9}" srcOrd="0" destOrd="0" parTransId="{85A699E9-4605-734A-8D07-714E5AC0BFB5}" sibTransId="{EDAC4074-502A-E745-AC9A-7154277B6E72}"/>
    <dgm:cxn modelId="{7370CA8C-6312-E84C-A862-8B017673B517}" type="presOf" srcId="{EDAC4074-502A-E745-AC9A-7154277B6E72}" destId="{92AEC3A5-0ABB-C045-BAFE-F062389E4F38}" srcOrd="0" destOrd="0" presId="urn:microsoft.com/office/officeart/2005/8/layout/cycle7"/>
    <dgm:cxn modelId="{B75E40B8-1E85-A941-A0B1-5C34C3E1F557}" type="presOf" srcId="{D4F48A03-7FE7-464A-A562-135CCB9B378F}" destId="{E096D797-8D5B-CF4A-A083-68C4F13461D5}" srcOrd="0" destOrd="0" presId="urn:microsoft.com/office/officeart/2005/8/layout/cycle7"/>
    <dgm:cxn modelId="{941242B8-52A9-5142-B044-C83902FC668B}" type="presOf" srcId="{EDAC4074-502A-E745-AC9A-7154277B6E72}" destId="{F4CDB74D-10F1-A848-8D4B-BAD246D30D0E}" srcOrd="1" destOrd="0" presId="urn:microsoft.com/office/officeart/2005/8/layout/cycle7"/>
    <dgm:cxn modelId="{A3828EC7-32F2-F54D-81C3-3346C3483349}" type="presOf" srcId="{D4F48A03-7FE7-464A-A562-135CCB9B378F}" destId="{079C049C-8518-7244-A818-4566B459002B}" srcOrd="1" destOrd="0" presId="urn:microsoft.com/office/officeart/2005/8/layout/cycle7"/>
    <dgm:cxn modelId="{053027CE-477C-7B45-9E4B-EC576039AA07}" type="presOf" srcId="{59B9C5F5-50AF-BE43-9876-358DD3022766}" destId="{1BADB9D0-4A33-524C-82AA-63B308517513}" srcOrd="0" destOrd="0" presId="urn:microsoft.com/office/officeart/2005/8/layout/cycle7"/>
    <dgm:cxn modelId="{DD2F33DF-02BA-C24E-AAFA-65C4992164D6}" type="presOf" srcId="{D0FCA296-1F9A-754E-A2BA-6D7312D72872}" destId="{0B6CC2C9-82A7-E543-8FB6-44CBA44F5CAE}" srcOrd="1" destOrd="0" presId="urn:microsoft.com/office/officeart/2005/8/layout/cycle7"/>
    <dgm:cxn modelId="{7AD5F8F1-ABAE-3844-94B0-FBC97594EEC0}" type="presOf" srcId="{62084534-03DA-0A4E-9174-BA563729553A}" destId="{60954CCA-2499-254A-A508-334F538B31F1}" srcOrd="0" destOrd="0" presId="urn:microsoft.com/office/officeart/2005/8/layout/cycle7"/>
    <dgm:cxn modelId="{B4C56DAF-86FB-6C4F-B0E6-48DA27DA2930}" type="presParOf" srcId="{60954CCA-2499-254A-A508-334F538B31F1}" destId="{2F18EBE4-A00E-7747-9C33-184407DF5095}" srcOrd="0" destOrd="0" presId="urn:microsoft.com/office/officeart/2005/8/layout/cycle7"/>
    <dgm:cxn modelId="{4E869528-1745-1349-8B70-59E1BF928F2A}" type="presParOf" srcId="{60954CCA-2499-254A-A508-334F538B31F1}" destId="{92AEC3A5-0ABB-C045-BAFE-F062389E4F38}" srcOrd="1" destOrd="0" presId="urn:microsoft.com/office/officeart/2005/8/layout/cycle7"/>
    <dgm:cxn modelId="{8B40F45E-7408-324F-94DE-5BEE31FF447D}" type="presParOf" srcId="{92AEC3A5-0ABB-C045-BAFE-F062389E4F38}" destId="{F4CDB74D-10F1-A848-8D4B-BAD246D30D0E}" srcOrd="0" destOrd="0" presId="urn:microsoft.com/office/officeart/2005/8/layout/cycle7"/>
    <dgm:cxn modelId="{531D5596-608A-3947-AA09-5181112F5108}" type="presParOf" srcId="{60954CCA-2499-254A-A508-334F538B31F1}" destId="{1BADB9D0-4A33-524C-82AA-63B308517513}" srcOrd="2" destOrd="0" presId="urn:microsoft.com/office/officeart/2005/8/layout/cycle7"/>
    <dgm:cxn modelId="{AA7192AF-E3BD-7D4D-B907-D7431AA0351D}" type="presParOf" srcId="{60954CCA-2499-254A-A508-334F538B31F1}" destId="{604E9BB5-4DEF-A846-94F8-0FC2C5BFBDE8}" srcOrd="3" destOrd="0" presId="urn:microsoft.com/office/officeart/2005/8/layout/cycle7"/>
    <dgm:cxn modelId="{FF187147-2C28-3D41-9F78-EEEB2D324C58}" type="presParOf" srcId="{604E9BB5-4DEF-A846-94F8-0FC2C5BFBDE8}" destId="{0B6CC2C9-82A7-E543-8FB6-44CBA44F5CAE}" srcOrd="0" destOrd="0" presId="urn:microsoft.com/office/officeart/2005/8/layout/cycle7"/>
    <dgm:cxn modelId="{25948AD9-BD58-F942-B20A-3953EAF3EA43}" type="presParOf" srcId="{60954CCA-2499-254A-A508-334F538B31F1}" destId="{65142142-4C6F-354D-8FFE-5F5FCEE0D09B}" srcOrd="4" destOrd="0" presId="urn:microsoft.com/office/officeart/2005/8/layout/cycle7"/>
    <dgm:cxn modelId="{61C089FA-452E-B548-9968-EF9E255AE883}" type="presParOf" srcId="{60954CCA-2499-254A-A508-334F538B31F1}" destId="{E096D797-8D5B-CF4A-A083-68C4F13461D5}" srcOrd="5" destOrd="0" presId="urn:microsoft.com/office/officeart/2005/8/layout/cycle7"/>
    <dgm:cxn modelId="{4B685043-10C5-044B-89C3-A39222D55544}" type="presParOf" srcId="{E096D797-8D5B-CF4A-A083-68C4F13461D5}" destId="{079C049C-8518-7244-A818-4566B459002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EBE4-A00E-7747-9C33-184407DF5095}">
      <dsp:nvSpPr>
        <dsp:cNvPr id="0" name=""/>
        <dsp:cNvSpPr/>
      </dsp:nvSpPr>
      <dsp:spPr>
        <a:xfrm>
          <a:off x="1413091" y="373875"/>
          <a:ext cx="1709885" cy="8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假设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（指导思想）</a:t>
          </a:r>
        </a:p>
      </dsp:txBody>
      <dsp:txXfrm>
        <a:off x="1438131" y="398915"/>
        <a:ext cx="1659805" cy="804862"/>
      </dsp:txXfrm>
    </dsp:sp>
    <dsp:sp modelId="{92AEC3A5-0ABB-C045-BAFE-F062389E4F38}">
      <dsp:nvSpPr>
        <dsp:cNvPr id="0" name=""/>
        <dsp:cNvSpPr/>
      </dsp:nvSpPr>
      <dsp:spPr>
        <a:xfrm rot="3600000">
          <a:off x="2528466" y="1874331"/>
          <a:ext cx="890871" cy="2992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618235" y="1934177"/>
        <a:ext cx="711333" cy="179537"/>
      </dsp:txXfrm>
    </dsp:sp>
    <dsp:sp modelId="{1BADB9D0-4A33-524C-82AA-63B308517513}">
      <dsp:nvSpPr>
        <dsp:cNvPr id="0" name=""/>
        <dsp:cNvSpPr/>
      </dsp:nvSpPr>
      <dsp:spPr>
        <a:xfrm>
          <a:off x="2824828" y="2819075"/>
          <a:ext cx="1709885" cy="854942"/>
        </a:xfrm>
        <a:prstGeom prst="roundRect">
          <a:avLst>
            <a:gd name="adj" fmla="val 10000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推演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（逻辑方法）</a:t>
          </a:r>
        </a:p>
      </dsp:txBody>
      <dsp:txXfrm>
        <a:off x="2849868" y="2844115"/>
        <a:ext cx="1659805" cy="804862"/>
      </dsp:txXfrm>
    </dsp:sp>
    <dsp:sp modelId="{604E9BB5-4DEF-A846-94F8-0FC2C5BFBDE8}">
      <dsp:nvSpPr>
        <dsp:cNvPr id="0" name=""/>
        <dsp:cNvSpPr/>
      </dsp:nvSpPr>
      <dsp:spPr>
        <a:xfrm rot="10800000">
          <a:off x="1822598" y="3096931"/>
          <a:ext cx="890871" cy="2992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912367" y="3156777"/>
        <a:ext cx="711333" cy="179537"/>
      </dsp:txXfrm>
    </dsp:sp>
    <dsp:sp modelId="{65142142-4C6F-354D-8FFE-5F5FCEE0D09B}">
      <dsp:nvSpPr>
        <dsp:cNvPr id="0" name=""/>
        <dsp:cNvSpPr/>
      </dsp:nvSpPr>
      <dsp:spPr>
        <a:xfrm>
          <a:off x="1354" y="2819075"/>
          <a:ext cx="1709885" cy="854942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结论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（执行策略）</a:t>
          </a:r>
        </a:p>
      </dsp:txBody>
      <dsp:txXfrm>
        <a:off x="26394" y="2844115"/>
        <a:ext cx="1659805" cy="804862"/>
      </dsp:txXfrm>
    </dsp:sp>
    <dsp:sp modelId="{E096D797-8D5B-CF4A-A083-68C4F13461D5}">
      <dsp:nvSpPr>
        <dsp:cNvPr id="0" name=""/>
        <dsp:cNvSpPr/>
      </dsp:nvSpPr>
      <dsp:spPr>
        <a:xfrm rot="18000000">
          <a:off x="1116729" y="1874331"/>
          <a:ext cx="890871" cy="29922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06498" y="1934177"/>
        <a:ext cx="711333" cy="17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818D45-4DA5-5849-BD97-536F54E7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" t="32358" r="1" b="8618"/>
          <a:stretch/>
        </p:blipFill>
        <p:spPr>
          <a:xfrm>
            <a:off x="323384" y="1226634"/>
            <a:ext cx="3843105" cy="4047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FDCC48D-C6E4-F748-9179-3B4AAA5A1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143537"/>
              </p:ext>
            </p:extLst>
          </p:nvPr>
        </p:nvGraphicFramePr>
        <p:xfrm>
          <a:off x="4373756" y="1226634"/>
          <a:ext cx="4536068" cy="404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115C5CD-A7D5-6145-9407-92582019DBEC}"/>
              </a:ext>
            </a:extLst>
          </p:cNvPr>
          <p:cNvSpPr txBox="1"/>
          <p:nvPr/>
        </p:nvSpPr>
        <p:spPr>
          <a:xfrm>
            <a:off x="9545443" y="2412850"/>
            <a:ext cx="2375210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5"/>
                </a:solidFill>
              </a:rPr>
              <a:t>笛卡尔数学分析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5"/>
                </a:solidFill>
              </a:rPr>
              <a:t>圣经（指导思想）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5"/>
                </a:solidFill>
              </a:rPr>
              <a:t>孔孟思想</a:t>
            </a:r>
          </a:p>
        </p:txBody>
      </p:sp>
    </p:spTree>
    <p:extLst>
      <p:ext uri="{BB962C8B-B14F-4D97-AF65-F5344CB8AC3E}">
        <p14:creationId xmlns:p14="http://schemas.microsoft.com/office/powerpoint/2010/main" val="40709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4A28-B90D-3042-AC33-56FD42C6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用户体验</a:t>
            </a:r>
            <a:br>
              <a:rPr kumimoji="1" lang="en-US" altLang="zh-CN" dirty="0"/>
            </a:br>
            <a:r>
              <a:rPr kumimoji="1" lang="zh-CN" altLang="en-US" dirty="0"/>
              <a:t>找到自我认知的过程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高频场景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80FBE8-104D-EC41-BF51-7860A69D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87" y="735980"/>
            <a:ext cx="8209311" cy="5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410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988</TotalTime>
  <Words>47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幼圆</vt:lpstr>
      <vt:lpstr>Corbel</vt:lpstr>
      <vt:lpstr>Wingdings</vt:lpstr>
      <vt:lpstr>Wingdings 2</vt:lpstr>
      <vt:lpstr>框架</vt:lpstr>
      <vt:lpstr>PowerPoint Presentation</vt:lpstr>
      <vt:lpstr>用户体验 找到自我认知的过程  高频场景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Chen, Jing 5. (NSB - CN/Hangzhou)</cp:lastModifiedBy>
  <cp:revision>5</cp:revision>
  <dcterms:created xsi:type="dcterms:W3CDTF">2019-01-25T10:11:17Z</dcterms:created>
  <dcterms:modified xsi:type="dcterms:W3CDTF">2019-02-01T10:12:47Z</dcterms:modified>
</cp:coreProperties>
</file>