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7" r:id="rId2"/>
    <p:sldId id="256" r:id="rId3"/>
    <p:sldId id="259" r:id="rId4"/>
    <p:sldId id="260" r:id="rId5"/>
    <p:sldId id="263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7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77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0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58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1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6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6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1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7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EC7B-C9EA-4691-8C22-186B0ABF791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4BEA00-2704-41DC-9A61-3293C3EE6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2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B%88%E6%9E%81%E7%9C%9F%E7%90%86/1321081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75D72D-784D-4D04-9642-63E39A40C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12" y="1532661"/>
            <a:ext cx="3035817" cy="4351338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D0D53D3-158B-4E7C-9BAB-D147AB6353ED}"/>
              </a:ext>
            </a:extLst>
          </p:cNvPr>
          <p:cNvSpPr txBox="1">
            <a:spLocks/>
          </p:cNvSpPr>
          <p:nvPr/>
        </p:nvSpPr>
        <p:spPr>
          <a:xfrm>
            <a:off x="4418121" y="147050"/>
            <a:ext cx="2382174" cy="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书籍介绍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10EA7-160A-470A-BB8A-83E55A0D6C25}"/>
              </a:ext>
            </a:extLst>
          </p:cNvPr>
          <p:cNvSpPr/>
          <p:nvPr/>
        </p:nvSpPr>
        <p:spPr>
          <a:xfrm>
            <a:off x="4956108" y="1532661"/>
            <a:ext cx="68018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史上最严谨又最不严肃的哲学史</a:t>
            </a:r>
            <a:endParaRPr lang="en-US" altLang="zh-CN" b="1" dirty="0"/>
          </a:p>
          <a:p>
            <a:r>
              <a:rPr lang="zh-CN" altLang="en-US" dirty="0"/>
              <a:t>书中讲述了从苏格拉底到笛卡尔</a:t>
            </a:r>
            <a:r>
              <a:rPr lang="en-US" altLang="zh-CN" dirty="0"/>
              <a:t>,</a:t>
            </a:r>
            <a:r>
              <a:rPr lang="zh-CN" altLang="en-US" dirty="0"/>
              <a:t>从休谟到康德</a:t>
            </a:r>
            <a:r>
              <a:rPr lang="en-US" altLang="zh-CN" dirty="0"/>
              <a:t>.</a:t>
            </a:r>
            <a:r>
              <a:rPr lang="zh-CN" altLang="en-US" dirty="0"/>
              <a:t>两千多年的哲学史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一代代哲学家不断思考，并对我们的世界做出形形色色的阐释，</a:t>
            </a:r>
            <a:endParaRPr lang="en-US" altLang="zh-CN" dirty="0"/>
          </a:p>
          <a:p>
            <a:r>
              <a:rPr lang="zh-CN" altLang="en-US" dirty="0"/>
              <a:t>而哲学却并没有所谓的</a:t>
            </a:r>
            <a:r>
              <a:rPr lang="zh-CN" altLang="en-US" dirty="0">
                <a:hlinkClick r:id="rId3"/>
              </a:rPr>
              <a:t>终极真理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CB9F0-B077-4173-9BA3-E66EEFFF7223}"/>
              </a:ext>
            </a:extLst>
          </p:cNvPr>
          <p:cNvSpPr/>
          <p:nvPr/>
        </p:nvSpPr>
        <p:spPr>
          <a:xfrm>
            <a:off x="4956108" y="3246665"/>
            <a:ext cx="3358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两个问题：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人生的意义是什么？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我如何才能获得最大的幸福？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A64E01-1E8D-451D-ABCB-BA6971DBDF21}"/>
              </a:ext>
            </a:extLst>
          </p:cNvPr>
          <p:cNvSpPr/>
          <p:nvPr/>
        </p:nvSpPr>
        <p:spPr>
          <a:xfrm>
            <a:off x="5036598" y="4570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适用于：</a:t>
            </a:r>
            <a:r>
              <a:rPr lang="zh-CN" altLang="en-US" dirty="0"/>
              <a:t>哲学爱好者，对哲学史有浓厚兴趣的各年龄、各阶层读者。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3B71D3-E73C-4F71-9C81-D5D793E26562}"/>
              </a:ext>
            </a:extLst>
          </p:cNvPr>
          <p:cNvSpPr/>
          <p:nvPr/>
        </p:nvSpPr>
        <p:spPr>
          <a:xfrm>
            <a:off x="5036598" y="53613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有趣的同时又能学到哲学史的知识</a:t>
            </a:r>
            <a:r>
              <a:rPr lang="en-US" altLang="zh-CN" b="1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82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B283-72ED-43BD-BEB3-381873F15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80" y="191439"/>
            <a:ext cx="9144000" cy="834501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/>
              <a:t>作者介绍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39F6E-8797-4D5A-BF86-784D1C4AD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1704" y="1694557"/>
            <a:ext cx="5606664" cy="479623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       </a:t>
            </a:r>
            <a:r>
              <a:rPr lang="zh-CN" altLang="en-US" dirty="0">
                <a:effectLst/>
              </a:rPr>
              <a:t>林欣浩，自由撰稿人。毕业于吉林大学管理学院。现居北京。擅长逻辑思辨，读书喜欢较真。相信一切外表高深的知识都要遵守简单的逻辑，用最浅白的话可以讲清楚最复杂的道理。 　　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b="1" dirty="0">
                <a:effectLst/>
              </a:rPr>
              <a:t>代表作</a:t>
            </a:r>
            <a:r>
              <a:rPr lang="en-US" altLang="zh-CN" b="1" dirty="0"/>
              <a:t>:</a:t>
            </a:r>
          </a:p>
          <a:p>
            <a:pPr algn="l"/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哲学家们都干了些什么</a:t>
            </a:r>
            <a:r>
              <a:rPr lang="en-US" altLang="zh-CN" dirty="0">
                <a:effectLst/>
              </a:rPr>
              <a:t>》</a:t>
            </a:r>
            <a:endParaRPr lang="en-US" altLang="zh-CN" dirty="0"/>
          </a:p>
          <a:p>
            <a:pPr algn="l"/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佛祖都说了些什么</a:t>
            </a:r>
            <a:r>
              <a:rPr lang="en-US" altLang="zh-CN" dirty="0">
                <a:effectLst/>
              </a:rPr>
              <a:t>?》</a:t>
            </a:r>
            <a:r>
              <a:rPr lang="zh-CN" altLang="en-US" dirty="0">
                <a:effectLst/>
              </a:rPr>
              <a:t>、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哇，历史原来可以这样学</a:t>
            </a:r>
            <a:r>
              <a:rPr lang="en-US" altLang="zh-CN" dirty="0">
                <a:effectLst/>
              </a:rPr>
              <a:t>》</a:t>
            </a:r>
            <a:r>
              <a:rPr lang="zh-CN" altLang="en-US" dirty="0">
                <a:effectLst/>
              </a:rPr>
              <a:t>等。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 　　</a:t>
            </a:r>
            <a:r>
              <a:rPr lang="en-US" altLang="zh-CN" dirty="0">
                <a:effectLst/>
              </a:rPr>
              <a:t>2018</a:t>
            </a:r>
            <a:r>
              <a:rPr lang="zh-CN" altLang="en-US" dirty="0">
                <a:effectLst/>
              </a:rPr>
              <a:t>年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月，受邀成为罗辑思维旗下首款学科产品“少年得到”的特约讲解人，开讲</a:t>
            </a:r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数学有意思</a:t>
            </a:r>
            <a:r>
              <a:rPr lang="en-US" altLang="zh-CN" dirty="0">
                <a:effectLst/>
              </a:rPr>
              <a:t>》</a:t>
            </a:r>
            <a:r>
              <a:rPr lang="zh-CN" altLang="en-US" dirty="0">
                <a:effectLst/>
              </a:rPr>
              <a:t>音频课程。 　　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68CDFB-A2C6-4EAD-8271-19E4499AC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0" y="1325299"/>
            <a:ext cx="3352800" cy="4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5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F45B9A-C1C1-4F73-9DE3-2AA7343B7C37}"/>
              </a:ext>
            </a:extLst>
          </p:cNvPr>
          <p:cNvSpPr/>
          <p:nvPr/>
        </p:nvSpPr>
        <p:spPr>
          <a:xfrm>
            <a:off x="1902780" y="5967989"/>
            <a:ext cx="9466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苏格拉底是柏拉图的老师，柏拉图是亚里士多德的老师。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6BEB35-350F-41F2-9239-5AABEC77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780" y="181186"/>
            <a:ext cx="9144000" cy="834501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/>
              <a:t>古希腊三贤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F30530-CCC9-49BD-BBDD-A446F657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36" y="1331058"/>
            <a:ext cx="2809375" cy="41930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B3799E-921C-4696-B9D3-2301F042A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33" y="1331058"/>
            <a:ext cx="3042082" cy="41885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D71DCA-7A9A-495E-9C0E-D7D99F550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61" y="1331058"/>
            <a:ext cx="2809376" cy="39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8CC1E-AB9B-4645-99CD-D4EDEE47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09" y="435340"/>
            <a:ext cx="8911687" cy="6037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苏格拉底之死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5C9CDC-53FF-4044-B5B8-7855F320A02C}"/>
              </a:ext>
            </a:extLst>
          </p:cNvPr>
          <p:cNvSpPr/>
          <p:nvPr/>
        </p:nvSpPr>
        <p:spPr>
          <a:xfrm>
            <a:off x="2382086" y="25285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雅典临时裁决委员会</a:t>
            </a:r>
            <a:r>
              <a:rPr lang="en-US" altLang="zh-CN" dirty="0"/>
              <a:t>(</a:t>
            </a:r>
            <a:r>
              <a:rPr lang="zh-CN" altLang="en-US" dirty="0"/>
              <a:t>陪审团</a:t>
            </a:r>
            <a:r>
              <a:rPr lang="en-US" altLang="zh-CN" dirty="0"/>
              <a:t>): 500</a:t>
            </a:r>
            <a:r>
              <a:rPr lang="zh-CN" altLang="en-US" dirty="0"/>
              <a:t>人</a:t>
            </a:r>
            <a:r>
              <a:rPr lang="en-US" altLang="zh-CN" dirty="0"/>
              <a:t>, </a:t>
            </a:r>
            <a:r>
              <a:rPr lang="zh-CN" altLang="en-US" dirty="0"/>
              <a:t>成年男性</a:t>
            </a:r>
            <a:r>
              <a:rPr lang="en-US" altLang="zh-CN" dirty="0"/>
              <a:t>,</a:t>
            </a:r>
            <a:r>
              <a:rPr lang="zh-CN" altLang="en-US" dirty="0"/>
              <a:t>不限制学历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6DD2A9-F7E3-4855-A5A2-4006F1AE3295}"/>
              </a:ext>
            </a:extLst>
          </p:cNvPr>
          <p:cNvSpPr/>
          <p:nvPr/>
        </p:nvSpPr>
        <p:spPr>
          <a:xfrm>
            <a:off x="2382086" y="1605232"/>
            <a:ext cx="9066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苏格拉底喜欢缠着别人问问题</a:t>
            </a:r>
            <a:r>
              <a:rPr lang="en-US" altLang="zh-CN" dirty="0"/>
              <a:t>,</a:t>
            </a:r>
            <a:r>
              <a:rPr lang="zh-CN" altLang="en-US" dirty="0"/>
              <a:t>对于对方的回答不断的追问</a:t>
            </a:r>
            <a:r>
              <a:rPr lang="en-US" altLang="zh-CN" dirty="0"/>
              <a:t>,</a:t>
            </a:r>
            <a:r>
              <a:rPr lang="zh-CN" altLang="en-US" dirty="0"/>
              <a:t>专挑对方的漏洞</a:t>
            </a:r>
            <a:r>
              <a:rPr lang="en-US" altLang="zh-CN" dirty="0"/>
              <a:t>.</a:t>
            </a:r>
            <a:r>
              <a:rPr lang="zh-CN" altLang="en-US" dirty="0"/>
              <a:t>而且不懂得谦虚的方法</a:t>
            </a:r>
            <a:r>
              <a:rPr lang="en-US" altLang="zh-CN" dirty="0"/>
              <a:t>.</a:t>
            </a:r>
            <a:r>
              <a:rPr lang="zh-CN" altLang="en-US" dirty="0"/>
              <a:t>到处找人辩论谁更聪明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94753C-6CB0-47EE-BECE-691E96C4EF87}"/>
              </a:ext>
            </a:extLst>
          </p:cNvPr>
          <p:cNvSpPr/>
          <p:nvPr/>
        </p:nvSpPr>
        <p:spPr>
          <a:xfrm>
            <a:off x="2382086" y="3348474"/>
            <a:ext cx="913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280:220</a:t>
            </a:r>
            <a:r>
              <a:rPr lang="zh-CN" altLang="en-US" dirty="0"/>
              <a:t>的投票结果苏格拉底以没钱为由讨价还价</a:t>
            </a:r>
            <a:r>
              <a:rPr lang="en-US" altLang="zh-CN" dirty="0"/>
              <a:t>,</a:t>
            </a:r>
            <a:r>
              <a:rPr lang="zh-CN" altLang="en-US" dirty="0"/>
              <a:t>说自己是被上帝派来开发陪审团智慧的</a:t>
            </a:r>
            <a:r>
              <a:rPr lang="en-US" altLang="zh-CN" dirty="0"/>
              <a:t>. </a:t>
            </a:r>
            <a:r>
              <a:rPr lang="zh-CN" altLang="en-US" dirty="0"/>
              <a:t>重新被投票投成了</a:t>
            </a:r>
            <a:r>
              <a:rPr lang="en-US" altLang="zh-CN" dirty="0"/>
              <a:t>360:140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02ECE1-4211-4DEA-B26A-261FC23C5E1B}"/>
              </a:ext>
            </a:extLst>
          </p:cNvPr>
          <p:cNvSpPr/>
          <p:nvPr/>
        </p:nvSpPr>
        <p:spPr>
          <a:xfrm>
            <a:off x="2382086" y="4445385"/>
            <a:ext cx="913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280:220</a:t>
            </a:r>
            <a:r>
              <a:rPr lang="zh-CN" altLang="en-US" dirty="0"/>
              <a:t>的投票结果苏格拉底以没钱为由讨价还价</a:t>
            </a:r>
            <a:r>
              <a:rPr lang="en-US" altLang="zh-CN" dirty="0"/>
              <a:t>,</a:t>
            </a:r>
            <a:r>
              <a:rPr lang="zh-CN" altLang="en-US" dirty="0"/>
              <a:t>说自己是被上帝派来开发陪审团智慧的</a:t>
            </a:r>
            <a:r>
              <a:rPr lang="en-US" altLang="zh-CN" dirty="0"/>
              <a:t>. </a:t>
            </a:r>
            <a:r>
              <a:rPr lang="zh-CN" altLang="en-US" dirty="0"/>
              <a:t>重新被投票投成了</a:t>
            </a:r>
            <a:r>
              <a:rPr lang="en-US" altLang="zh-CN" dirty="0"/>
              <a:t>360:140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A96B6-EBD0-4EA0-96B9-20C0A38E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D21EE-7301-4DE2-AEC4-6EA25EB4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233" y="2406344"/>
            <a:ext cx="8915400" cy="627355"/>
          </a:xfrm>
        </p:spPr>
        <p:txBody>
          <a:bodyPr>
            <a:normAutofit/>
          </a:bodyPr>
          <a:lstStyle/>
          <a:p>
            <a:r>
              <a:rPr lang="zh-CN" altLang="en-US" dirty="0"/>
              <a:t>我是一个像苏格拉底这样具有怀疑精神</a:t>
            </a:r>
            <a:r>
              <a:rPr lang="en-US" altLang="zh-CN" dirty="0"/>
              <a:t>,</a:t>
            </a:r>
            <a:r>
              <a:rPr lang="zh-CN" altLang="en-US" dirty="0"/>
              <a:t>爱思考的人吗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094A36-9E3F-47DE-AAD2-2360C51C87BE}"/>
              </a:ext>
            </a:extLst>
          </p:cNvPr>
          <p:cNvSpPr txBox="1">
            <a:spLocks/>
          </p:cNvSpPr>
          <p:nvPr/>
        </p:nvSpPr>
        <p:spPr>
          <a:xfrm>
            <a:off x="2589212" y="3494388"/>
            <a:ext cx="8915400" cy="62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7EABA0-1C9E-43A0-A804-55194A32088C}"/>
              </a:ext>
            </a:extLst>
          </p:cNvPr>
          <p:cNvSpPr txBox="1">
            <a:spLocks/>
          </p:cNvSpPr>
          <p:nvPr/>
        </p:nvSpPr>
        <p:spPr>
          <a:xfrm>
            <a:off x="2589212" y="3049934"/>
            <a:ext cx="8915400" cy="627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怀疑是思考的起点</a:t>
            </a:r>
            <a:r>
              <a:rPr lang="en-US" altLang="zh-CN" dirty="0"/>
              <a:t>,</a:t>
            </a:r>
            <a:r>
              <a:rPr lang="zh-CN" altLang="en-US" dirty="0"/>
              <a:t>是思考成果的检验者</a:t>
            </a:r>
            <a:r>
              <a:rPr lang="en-US" altLang="zh-CN" dirty="0"/>
              <a:t>.</a:t>
            </a:r>
            <a:r>
              <a:rPr lang="zh-CN" altLang="en-US" dirty="0"/>
              <a:t>一个不思考的人和动物有什么区别</a:t>
            </a:r>
            <a:r>
              <a:rPr lang="en-US" altLang="zh-CN" dirty="0"/>
              <a:t>?</a:t>
            </a:r>
            <a:r>
              <a:rPr lang="zh-CN" altLang="en-US" dirty="0"/>
              <a:t>自由怀疑和思考我们才能避免独断论</a:t>
            </a:r>
            <a:r>
              <a:rPr lang="en-US" altLang="zh-CN" dirty="0"/>
              <a:t>,</a:t>
            </a:r>
            <a:r>
              <a:rPr lang="zh-CN" altLang="en-US" dirty="0"/>
              <a:t>避免轻信未经证实的结论</a:t>
            </a:r>
            <a:r>
              <a:rPr lang="en-US" altLang="zh-CN" dirty="0"/>
              <a:t>,</a:t>
            </a:r>
            <a:r>
              <a:rPr lang="zh-CN" altLang="en-US" dirty="0"/>
              <a:t>才能找到正确的答案</a:t>
            </a:r>
            <a:r>
              <a:rPr lang="en-US" altLang="zh-CN" dirty="0"/>
              <a:t>.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C90C9A4-E7A8-44C2-B480-BB9F3816BB6B}"/>
              </a:ext>
            </a:extLst>
          </p:cNvPr>
          <p:cNvSpPr txBox="1">
            <a:spLocks/>
          </p:cNvSpPr>
          <p:nvPr/>
        </p:nvSpPr>
        <p:spPr>
          <a:xfrm>
            <a:off x="2660233" y="4142079"/>
            <a:ext cx="8915400" cy="62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苏格拉底的怀疑是理性文明的开端</a:t>
            </a:r>
            <a:r>
              <a:rPr lang="en-US" altLang="zh-CN" dirty="0"/>
              <a:t>.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24328E1-6833-45EC-A0E9-9B049E5C2F18}"/>
              </a:ext>
            </a:extLst>
          </p:cNvPr>
          <p:cNvSpPr txBox="1">
            <a:spLocks/>
          </p:cNvSpPr>
          <p:nvPr/>
        </p:nvSpPr>
        <p:spPr>
          <a:xfrm>
            <a:off x="2660233" y="1877295"/>
            <a:ext cx="8915400" cy="62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为什么要学哲学</a:t>
            </a:r>
            <a:r>
              <a:rPr lang="en-US" altLang="zh-CN" dirty="0"/>
              <a:t>?</a:t>
            </a:r>
            <a:r>
              <a:rPr lang="zh-CN" altLang="en-US" dirty="0"/>
              <a:t>为什么要有怀疑的精神呢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4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B288-6B15-4029-87E0-E9BF2577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47" y="453634"/>
            <a:ext cx="8911687" cy="683482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亚历山大帝国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38BC5-C210-46AC-B4F7-B56203E6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66" y="1137116"/>
            <a:ext cx="6391656" cy="4983495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1683462-671B-4E71-AB18-D72755F4893C}"/>
              </a:ext>
            </a:extLst>
          </p:cNvPr>
          <p:cNvSpPr txBox="1">
            <a:spLocks/>
          </p:cNvSpPr>
          <p:nvPr/>
        </p:nvSpPr>
        <p:spPr>
          <a:xfrm>
            <a:off x="1807962" y="6302790"/>
            <a:ext cx="8911687" cy="501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dirty="0"/>
              <a:t>马其顿方阵打败雅典底比斯圣队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ym typeface="Wingdings" panose="05000000000000000000" pitchFamily="2" charset="2"/>
              </a:rPr>
              <a:t>亚力山大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ym typeface="Wingdings" panose="05000000000000000000" pitchFamily="2" charset="2"/>
              </a:rPr>
              <a:t>亚历山大帝国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ym typeface="Wingdings" panose="05000000000000000000" pitchFamily="2" charset="2"/>
              </a:rPr>
              <a:t>亚历山大图书馆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120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B3E2C-E170-4129-91F3-B42A7D05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29" y="624110"/>
            <a:ext cx="8911687" cy="6720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腓力二世与威廉</a:t>
            </a:r>
            <a:r>
              <a:rPr lang="en-US" altLang="zh-CN" dirty="0"/>
              <a:t>·</a:t>
            </a:r>
            <a:r>
              <a:rPr lang="zh-CN" altLang="en-US" dirty="0"/>
              <a:t>范</a:t>
            </a:r>
            <a:r>
              <a:rPr lang="en-US" altLang="zh-CN" dirty="0"/>
              <a:t>·</a:t>
            </a:r>
            <a:r>
              <a:rPr lang="zh-CN" altLang="en-US" dirty="0"/>
              <a:t>奥兰治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F35328-256C-4FA3-BBF8-FFE02678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80" y="1876560"/>
            <a:ext cx="3775220" cy="248923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DF963B-233E-4BE6-9852-3B691868D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13" y="1876560"/>
            <a:ext cx="3311371" cy="248352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7222D99-DB0A-4EDF-97EC-C1D480933A2C}"/>
              </a:ext>
            </a:extLst>
          </p:cNvPr>
          <p:cNvSpPr txBox="1">
            <a:spLocks/>
          </p:cNvSpPr>
          <p:nvPr/>
        </p:nvSpPr>
        <p:spPr>
          <a:xfrm>
            <a:off x="1145219" y="5274771"/>
            <a:ext cx="10741981" cy="501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dirty="0"/>
              <a:t>西班牙宗教裁决所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ym typeface="Wingdings" panose="05000000000000000000" pitchFamily="2" charset="2"/>
              </a:rPr>
              <a:t>腓力二世拥有</a:t>
            </a:r>
            <a:r>
              <a:rPr lang="en-US" altLang="zh-CN" sz="2000" dirty="0">
                <a:sym typeface="Wingdings" panose="05000000000000000000" pitchFamily="2" charset="2"/>
              </a:rPr>
              <a:t>”</a:t>
            </a:r>
            <a:r>
              <a:rPr lang="zh-CN" altLang="en-US" sz="2000" dirty="0">
                <a:sym typeface="Wingdings" panose="05000000000000000000" pitchFamily="2" charset="2"/>
              </a:rPr>
              <a:t>无敌战队</a:t>
            </a:r>
            <a:r>
              <a:rPr lang="en-US" altLang="zh-CN" sz="2000" dirty="0">
                <a:sym typeface="Wingdings" panose="05000000000000000000" pitchFamily="2" charset="2"/>
              </a:rPr>
              <a:t>”</a:t>
            </a:r>
            <a:r>
              <a:rPr lang="zh-CN" altLang="en-US" sz="2000" dirty="0">
                <a:sym typeface="Wingdings" panose="05000000000000000000" pitchFamily="2" charset="2"/>
              </a:rPr>
              <a:t>荷兰发起起义 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威廉被刺杀</a:t>
            </a:r>
            <a:r>
              <a:rPr lang="en-US" altLang="zh-CN" sz="2000" dirty="0">
                <a:sym typeface="Wingdings" panose="05000000000000000000" pitchFamily="2" charset="2"/>
              </a:rPr>
              <a:t>20</a:t>
            </a:r>
            <a:r>
              <a:rPr lang="zh-CN" altLang="en-US" sz="2000" dirty="0">
                <a:sym typeface="Wingdings" panose="05000000000000000000" pitchFamily="2" charset="2"/>
              </a:rPr>
              <a:t>年后荷兰独立</a:t>
            </a:r>
            <a:r>
              <a:rPr lang="en-US" altLang="zh-CN" sz="2000" dirty="0">
                <a:sym typeface="Wingdings" panose="05000000000000000000" pitchFamily="2" charset="2"/>
              </a:rPr>
              <a:t>,</a:t>
            </a:r>
            <a:r>
              <a:rPr lang="zh-CN" altLang="en-US" sz="2000" dirty="0">
                <a:sym typeface="Wingdings" panose="05000000000000000000" pitchFamily="2" charset="2"/>
              </a:rPr>
              <a:t>成为哲学的第二故乡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205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B921-C9CD-4742-8372-5B3B4EA7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081" y="3047714"/>
            <a:ext cx="8911687" cy="1280890"/>
          </a:xfrm>
        </p:spPr>
        <p:txBody>
          <a:bodyPr/>
          <a:lstStyle/>
          <a:p>
            <a:r>
              <a:rPr lang="zh-CN" altLang="en-US" dirty="0"/>
              <a:t>笛卡尔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/>
              <a:t>我思故我在</a:t>
            </a:r>
          </a:p>
        </p:txBody>
      </p:sp>
    </p:spTree>
    <p:extLst>
      <p:ext uri="{BB962C8B-B14F-4D97-AF65-F5344CB8AC3E}">
        <p14:creationId xmlns:p14="http://schemas.microsoft.com/office/powerpoint/2010/main" val="386906096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449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丝状</vt:lpstr>
      <vt:lpstr>PowerPoint 演示文稿</vt:lpstr>
      <vt:lpstr>作者介绍</vt:lpstr>
      <vt:lpstr>古希腊三贤</vt:lpstr>
      <vt:lpstr>苏格拉底之死</vt:lpstr>
      <vt:lpstr>思考</vt:lpstr>
      <vt:lpstr>亚历山大帝国</vt:lpstr>
      <vt:lpstr>腓力二世与威廉·范·奥兰治 </vt:lpstr>
      <vt:lpstr>笛卡尔: 我思故我在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 hooo</dc:creator>
  <cp:lastModifiedBy>leon hooo</cp:lastModifiedBy>
  <cp:revision>32</cp:revision>
  <dcterms:created xsi:type="dcterms:W3CDTF">2019-01-26T01:18:06Z</dcterms:created>
  <dcterms:modified xsi:type="dcterms:W3CDTF">2019-01-26T03:55:51Z</dcterms:modified>
</cp:coreProperties>
</file>