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7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D990-7397-4FF7-9DC7-E65245FE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28867E-180A-4D2A-B4AF-C213BA3E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73BF4-F068-4A12-BA3F-82A81602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2E957-E783-460E-B868-AF0A58F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6BFD5-70F8-466B-AA4C-779587D0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D73DB-4019-46CE-A9B4-13B4FCAC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BBCC4-2545-4258-AE5B-6DD3CABAE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BC03D-DFDB-41BC-8AAF-CA947DC9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7D648-DA2E-45DE-91F1-C6B940A0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E08C3-BBF1-4F67-BF9E-56EAC910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0BA4C-1507-40D4-8854-BF931C66C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12D32-164E-42C8-A130-10675B321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D0066-2400-4953-8F41-CF4B709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75BF8-16A9-4DD8-A1F6-FBB53C2A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79027-D1A2-48F6-B246-2E12BA1A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0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67475-E56B-4E59-8B0C-FA652ED6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172D5-BFBE-4BBC-8833-82AAED75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6251F-3583-4B37-AE8B-0E483893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D2187-ECF5-404E-88AB-F01E7251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0B4D8-A933-44CA-A401-22B6B913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4F4B4-9C8F-493E-8A7D-3F976BE0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3D5D6-311F-4302-9B1D-C9251F2AE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EB576-4E71-4576-8534-129BC9E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3725D-73FB-4991-93AF-10B03444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27FD3-6AEC-45B7-998B-E6FAD6E6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7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AE73E-BE18-47A2-8221-9E78019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8F460-82D4-4814-B1A3-00EDFEBDB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13CE0-F742-4318-B73D-A8D15C9C1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A7A03-7AFD-4FD2-8154-A35E59A7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755B4-13FF-437C-84FF-CB7367A2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A02E3-2622-452E-8064-3BB05271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79603-F116-455D-B328-61D8564B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8DF85-6544-4C78-B4AA-579AD2D7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391DC-BB6B-430B-BF4D-1C8AD921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2C6F2-49E9-4CE0-BA90-2ED57105E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7F4BF5-016B-4C98-BBED-2B42CD847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4A5E83-D39F-4137-A7FF-253FD1F2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8E7CA7-855A-40A4-8267-FF6F5B6D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7932AF-3CF5-432E-8F10-4D8107F4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9B510-18E1-48D1-B5BA-C100D7A4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FDBBF5-73A9-402C-8E30-6C1F3018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A2BA7C-8DDE-400B-A084-DD1BACA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E6C917-61F4-4153-9CD4-79294D3F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9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82A57A-4A15-43BC-BC4C-484F6E57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B12397-4BA4-4A31-87DF-2096D22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EE55B-108D-4CCE-A8E0-0584DB2B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2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BE60-1B9E-4D46-B8FA-55C862B5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8DBE6-C7EA-4B11-896E-494F66FA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E446A-EB6E-485D-80A0-2B131BE6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6CBE-9DE2-446A-A15C-7A76D2BF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A3930-1F65-48E5-B263-6AAA3BC8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46DC4-0E03-4A9F-BC84-BBD6433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8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10C8B-0ECB-44B1-BB81-0744619A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5A6C70-3CE4-471E-92E4-912DC5927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04010-9479-4002-9283-3587C324F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F5B71-DE1E-4615-B218-FDDF7938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19DAF-51A7-487B-9ED5-551AA32E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774C6-A132-452F-829A-D8781E08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4EB9B8-BF18-427C-9782-3FD1F751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41A5D9-6F50-47A4-9DFF-2E85EA3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81CB-2AD5-4821-A097-C1368F79C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A7B7-65C2-4E10-8DF1-CA2EEE6D1C2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324BD-3757-4A65-8479-70C98A52E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DBADF-383D-49CD-BA56-22CC3B11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95B4-72C4-494B-9EB8-E2E104EACE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0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E8EA-FBB0-4A47-9177-8A7EBE024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B1B6F-2D56-42BE-959C-6522E100C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6E7EDF-5A78-4CA2-B5F3-01DAF52D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39" y="1207329"/>
            <a:ext cx="18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B1138A-BB95-444D-B6AA-8CD7FF7B2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29" y="1207329"/>
            <a:ext cx="18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D0EDA-AE67-4442-ADBA-F7879C4C8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19" y="1207329"/>
            <a:ext cx="18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A4CA20-CBCD-452F-89CD-F30A6B79F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09" y="1207329"/>
            <a:ext cx="1800000" cy="1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9F11E5-A2E0-4A07-A08B-B149C0C7A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39" y="3426775"/>
            <a:ext cx="1800000" cy="180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E99AA4-F7B8-4FD3-B9A7-3E7CD2976E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29" y="3426775"/>
            <a:ext cx="1800000" cy="180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F158480-6B93-4ADA-B494-3E61982B8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519" y="3426775"/>
            <a:ext cx="1800000" cy="180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2D63064-B9F1-4CF2-A889-0FCD7487F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09" y="3426775"/>
            <a:ext cx="1800000" cy="1800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4276BE7-CBD2-4537-8366-A6B0924EE65F}"/>
              </a:ext>
            </a:extLst>
          </p:cNvPr>
          <p:cNvSpPr txBox="1"/>
          <p:nvPr/>
        </p:nvSpPr>
        <p:spPr>
          <a:xfrm>
            <a:off x="3114529" y="75278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Slice 25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F07F74-665D-4EFC-81FC-28B5DDAA9819}"/>
              </a:ext>
            </a:extLst>
          </p:cNvPr>
          <p:cNvSpPr txBox="1"/>
          <p:nvPr/>
        </p:nvSpPr>
        <p:spPr>
          <a:xfrm>
            <a:off x="5041514" y="75278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Slice 35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71B884-BC50-44C6-B492-2186E47F4051}"/>
              </a:ext>
            </a:extLst>
          </p:cNvPr>
          <p:cNvSpPr txBox="1"/>
          <p:nvPr/>
        </p:nvSpPr>
        <p:spPr>
          <a:xfrm>
            <a:off x="6944304" y="75278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Slice 50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F6532D-FE8A-4673-B243-11C9C5D6E178}"/>
              </a:ext>
            </a:extLst>
          </p:cNvPr>
          <p:cNvSpPr txBox="1"/>
          <p:nvPr/>
        </p:nvSpPr>
        <p:spPr>
          <a:xfrm>
            <a:off x="8847094" y="75278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Slice 65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ECED446-8F95-4C27-8646-674CFCDB5653}"/>
              </a:ext>
            </a:extLst>
          </p:cNvPr>
          <p:cNvSpPr txBox="1"/>
          <p:nvPr/>
        </p:nvSpPr>
        <p:spPr>
          <a:xfrm>
            <a:off x="1701327" y="120732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ABMRS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145C049-FC3E-4F14-9B41-2B976E6C5F1A}"/>
              </a:ext>
            </a:extLst>
          </p:cNvPr>
          <p:cNvSpPr txBox="1"/>
          <p:nvPr/>
        </p:nvSpPr>
        <p:spPr>
          <a:xfrm>
            <a:off x="1609955" y="3426775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0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俊辉</dc:creator>
  <cp:lastModifiedBy>何 俊辉</cp:lastModifiedBy>
  <cp:revision>4</cp:revision>
  <dcterms:created xsi:type="dcterms:W3CDTF">2025-03-14T22:57:57Z</dcterms:created>
  <dcterms:modified xsi:type="dcterms:W3CDTF">2025-03-14T23:18:57Z</dcterms:modified>
</cp:coreProperties>
</file>