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0000FF"/>
    <a:srgbClr val="007788"/>
    <a:srgbClr val="F2F2F2"/>
    <a:srgbClr val="366DCA"/>
    <a:srgbClr val="4285F4"/>
    <a:srgbClr val="862533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4296439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과제 대체</a:t>
            </a:r>
            <a:endParaRPr kumimoji="1" lang="en-US" altLang="ko-KR" sz="24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NanumSquareOTF_ac</vt:lpstr>
      <vt:lpstr>NanumSquareOTF_ac ExtraBold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16</cp:revision>
  <cp:lastPrinted>2022-10-06T10:02:21Z</cp:lastPrinted>
  <dcterms:created xsi:type="dcterms:W3CDTF">2022-09-30T06:36:40Z</dcterms:created>
  <dcterms:modified xsi:type="dcterms:W3CDTF">2022-10-31T05:50:01Z</dcterms:modified>
</cp:coreProperties>
</file>