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7" r:id="rId2"/>
    <p:sldId id="269" r:id="rId3"/>
    <p:sldId id="305" r:id="rId4"/>
    <p:sldId id="297" r:id="rId5"/>
    <p:sldId id="296" r:id="rId6"/>
    <p:sldId id="295" r:id="rId7"/>
    <p:sldId id="298" r:id="rId8"/>
    <p:sldId id="299" r:id="rId9"/>
    <p:sldId id="302" r:id="rId10"/>
    <p:sldId id="300" r:id="rId11"/>
    <p:sldId id="304" r:id="rId12"/>
    <p:sldId id="308" r:id="rId13"/>
    <p:sldId id="303" r:id="rId14"/>
    <p:sldId id="281" r:id="rId15"/>
    <p:sldId id="307" r:id="rId16"/>
  </p:sldIdLst>
  <p:sldSz cx="9144000" cy="5143500" type="screen16x9"/>
  <p:notesSz cx="6858000" cy="9144000"/>
  <p:embeddedFontLst>
    <p:embeddedFont>
      <p:font typeface="BM HANNA Air OTF" panose="020B0600000101010101" pitchFamily="34" charset="-127"/>
      <p:regular r:id="rId18"/>
    </p:embeddedFont>
    <p:embeddedFont>
      <p:font typeface="BM HANNA Pro OTF" panose="020B0600000101010101" pitchFamily="34" charset="-127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AEEB"/>
    <a:srgbClr val="B1CFEE"/>
    <a:srgbClr val="81DEE8"/>
    <a:srgbClr val="76D6FF"/>
    <a:srgbClr val="7A81FF"/>
    <a:srgbClr val="D883FF"/>
    <a:srgbClr val="9437FF"/>
    <a:srgbClr val="ECE8F3"/>
    <a:srgbClr val="FFD579"/>
    <a:srgbClr val="FF5E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2"/>
    <p:restoredTop sz="94674"/>
  </p:normalViewPr>
  <p:slideViewPr>
    <p:cSldViewPr snapToGrid="0">
      <p:cViewPr varScale="1">
        <p:scale>
          <a:sx n="121" d="100"/>
          <a:sy n="121" d="100"/>
        </p:scale>
        <p:origin x="184" y="4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5" d="100"/>
        <a:sy n="1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230b07fa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230b07fa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e75eae38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e75eae38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600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e75eae38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e75eae38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6483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e75eae38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e75eae38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6057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e75eae38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e75eae38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4079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e75eae38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e75eae38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319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230b07fa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230b07fa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9728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e75eae38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e75eae38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448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e75eae38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e75eae38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279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e75eae38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e75eae38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454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e75eae38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e75eae38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0518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e75eae38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e75eae38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3436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e75eae38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e75eae38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315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e75eae38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e75eae38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868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e75eae38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e75eae38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5587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favicongenerator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254AAF3-E514-9A0D-1523-65B60AC47BC7}"/>
              </a:ext>
            </a:extLst>
          </p:cNvPr>
          <p:cNvGrpSpPr/>
          <p:nvPr/>
        </p:nvGrpSpPr>
        <p:grpSpPr>
          <a:xfrm>
            <a:off x="1142896" y="1116940"/>
            <a:ext cx="6858207" cy="2909619"/>
            <a:chOff x="260351" y="310529"/>
            <a:chExt cx="6858207" cy="290961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C1F0E4E-CA1B-1D1D-48C7-D18AF2A577FD}"/>
                </a:ext>
              </a:extLst>
            </p:cNvPr>
            <p:cNvGrpSpPr/>
            <p:nvPr/>
          </p:nvGrpSpPr>
          <p:grpSpPr>
            <a:xfrm>
              <a:off x="260351" y="310529"/>
              <a:ext cx="6858207" cy="400001"/>
              <a:chOff x="125285" y="74024"/>
              <a:chExt cx="7057127" cy="400001"/>
            </a:xfrm>
          </p:grpSpPr>
          <p:sp>
            <p:nvSpPr>
              <p:cNvPr id="16" name="모서리가 둥근 직사각형 15">
                <a:extLst>
                  <a:ext uri="{FF2B5EF4-FFF2-40B4-BE49-F238E27FC236}">
                    <a16:creationId xmlns:a16="http://schemas.microsoft.com/office/drawing/2014/main" id="{16809FF2-FD22-F876-DCFC-BA637B20AF65}"/>
                  </a:ext>
                </a:extLst>
              </p:cNvPr>
              <p:cNvSpPr/>
              <p:nvPr/>
            </p:nvSpPr>
            <p:spPr>
              <a:xfrm>
                <a:off x="125285" y="74024"/>
                <a:ext cx="7057125" cy="225646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noFill/>
                </a:endParaRPr>
              </a:p>
            </p:txBody>
          </p:sp>
          <p:sp>
            <p:nvSpPr>
              <p:cNvPr id="17" name="Google Shape;84;p16">
                <a:extLst>
                  <a:ext uri="{FF2B5EF4-FFF2-40B4-BE49-F238E27FC236}">
                    <a16:creationId xmlns:a16="http://schemas.microsoft.com/office/drawing/2014/main" id="{77E6D0F5-7421-43B1-05CA-72C9F6D1FCBD}"/>
                  </a:ext>
                </a:extLst>
              </p:cNvPr>
              <p:cNvSpPr/>
              <p:nvPr/>
            </p:nvSpPr>
            <p:spPr>
              <a:xfrm>
                <a:off x="125287" y="204158"/>
                <a:ext cx="7057125" cy="269867"/>
              </a:xfrm>
              <a:prstGeom prst="rect">
                <a:avLst/>
              </a:prstGeom>
              <a:solidFill>
                <a:schemeClr val="tx2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2" name="Google Shape;87;p16">
              <a:extLst>
                <a:ext uri="{FF2B5EF4-FFF2-40B4-BE49-F238E27FC236}">
                  <a16:creationId xmlns:a16="http://schemas.microsoft.com/office/drawing/2014/main" id="{B17E3C89-38A6-BCBF-3F02-C98DB4F6303B}"/>
                </a:ext>
              </a:extLst>
            </p:cNvPr>
            <p:cNvSpPr/>
            <p:nvPr/>
          </p:nvSpPr>
          <p:spPr>
            <a:xfrm>
              <a:off x="409807" y="464941"/>
              <a:ext cx="128000" cy="123854"/>
            </a:xfrm>
            <a:prstGeom prst="ellipse">
              <a:avLst/>
            </a:prstGeom>
            <a:solidFill>
              <a:srgbClr val="FF5E57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7;p16">
              <a:extLst>
                <a:ext uri="{FF2B5EF4-FFF2-40B4-BE49-F238E27FC236}">
                  <a16:creationId xmlns:a16="http://schemas.microsoft.com/office/drawing/2014/main" id="{273ECCC7-F69B-5C48-484A-179ED1AABA3E}"/>
                </a:ext>
              </a:extLst>
            </p:cNvPr>
            <p:cNvSpPr/>
            <p:nvPr/>
          </p:nvSpPr>
          <p:spPr>
            <a:xfrm>
              <a:off x="648094" y="469199"/>
              <a:ext cx="128000" cy="123854"/>
            </a:xfrm>
            <a:prstGeom prst="ellipse">
              <a:avLst/>
            </a:prstGeom>
            <a:solidFill>
              <a:srgbClr val="FFBD2D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7;p16">
              <a:extLst>
                <a:ext uri="{FF2B5EF4-FFF2-40B4-BE49-F238E27FC236}">
                  <a16:creationId xmlns:a16="http://schemas.microsoft.com/office/drawing/2014/main" id="{3C0C901C-7722-3E01-DB16-B42404C1F45B}"/>
                </a:ext>
              </a:extLst>
            </p:cNvPr>
            <p:cNvSpPr/>
            <p:nvPr/>
          </p:nvSpPr>
          <p:spPr>
            <a:xfrm>
              <a:off x="886381" y="464941"/>
              <a:ext cx="128000" cy="123854"/>
            </a:xfrm>
            <a:prstGeom prst="ellipse">
              <a:avLst/>
            </a:prstGeom>
            <a:solidFill>
              <a:srgbClr val="2CC74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양쪽 모서리가 둥근 사각형 14">
              <a:extLst>
                <a:ext uri="{FF2B5EF4-FFF2-40B4-BE49-F238E27FC236}">
                  <a16:creationId xmlns:a16="http://schemas.microsoft.com/office/drawing/2014/main" id="{FA01189F-5FF8-D9DD-CEDB-ED475EA31966}"/>
                </a:ext>
              </a:extLst>
            </p:cNvPr>
            <p:cNvSpPr/>
            <p:nvPr/>
          </p:nvSpPr>
          <p:spPr>
            <a:xfrm rot="10800000">
              <a:off x="260352" y="710527"/>
              <a:ext cx="6858204" cy="2509621"/>
            </a:xfrm>
            <a:prstGeom prst="round2SameRect">
              <a:avLst>
                <a:gd name="adj1" fmla="val 4463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ECE8F3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742B7F9-E91F-7C6C-4E37-98797BF140D0}"/>
              </a:ext>
            </a:extLst>
          </p:cNvPr>
          <p:cNvSpPr txBox="1"/>
          <p:nvPr/>
        </p:nvSpPr>
        <p:spPr>
          <a:xfrm>
            <a:off x="3321493" y="1116828"/>
            <a:ext cx="2678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00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2022 UPDATA </a:t>
            </a:r>
            <a:r>
              <a:rPr kumimoji="1" lang="en-US" altLang="ko-KR" sz="20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Study</a:t>
            </a:r>
            <a:endParaRPr kumimoji="1" lang="en" altLang="ko-KR" sz="2000" dirty="0">
              <a:solidFill>
                <a:schemeClr val="tx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595FEC-275A-E038-C070-55B48C5E10AB}"/>
              </a:ext>
            </a:extLst>
          </p:cNvPr>
          <p:cNvSpPr txBox="1"/>
          <p:nvPr/>
        </p:nvSpPr>
        <p:spPr>
          <a:xfrm>
            <a:off x="6080273" y="3665441"/>
            <a:ext cx="1789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데이터과학과 </a:t>
            </a:r>
            <a:r>
              <a:rPr kumimoji="1" lang="en-US" altLang="ko-KR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21</a:t>
            </a:r>
            <a:r>
              <a:rPr kumimoji="1" lang="ko-KR" altLang="en-US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ko-KR" altLang="en-US" dirty="0" err="1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허준환</a:t>
            </a:r>
            <a:endParaRPr kumimoji="1" lang="en" altLang="ko-KR" dirty="0">
              <a:solidFill>
                <a:schemeClr val="tx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3C5816-90D8-B1D8-5247-6A665CEFE4C4}"/>
              </a:ext>
            </a:extLst>
          </p:cNvPr>
          <p:cNvSpPr txBox="1"/>
          <p:nvPr/>
        </p:nvSpPr>
        <p:spPr>
          <a:xfrm>
            <a:off x="3079440" y="2192162"/>
            <a:ext cx="29851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sz="40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Git &amp; </a:t>
            </a:r>
            <a:r>
              <a:rPr kumimoji="1" lang="en" altLang="ko-KR" sz="4000" dirty="0" err="1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Github</a:t>
            </a:r>
            <a:endParaRPr kumimoji="1" lang="en" altLang="ko-KR" sz="4000" dirty="0">
              <a:solidFill>
                <a:schemeClr val="tx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1026" name="Picture 2" descr="Git] tutorial 개념 기초">
            <a:extLst>
              <a:ext uri="{FF2B5EF4-FFF2-40B4-BE49-F238E27FC236}">
                <a16:creationId xmlns:a16="http://schemas.microsoft.com/office/drawing/2014/main" id="{259B2AED-D42F-4BB1-C164-916730352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912" y="2418918"/>
            <a:ext cx="322528" cy="32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로고 - 무료 소셜 미디어개 아이콘">
            <a:extLst>
              <a:ext uri="{FF2B5EF4-FFF2-40B4-BE49-F238E27FC236}">
                <a16:creationId xmlns:a16="http://schemas.microsoft.com/office/drawing/2014/main" id="{4532BABE-F803-EE34-6218-6A9F29FA6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273" y="2410486"/>
            <a:ext cx="322528" cy="32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E14224A-7B8E-CAB1-E040-D1C9C54B9F6E}"/>
              </a:ext>
            </a:extLst>
          </p:cNvPr>
          <p:cNvGrpSpPr/>
          <p:nvPr/>
        </p:nvGrpSpPr>
        <p:grpSpPr>
          <a:xfrm>
            <a:off x="260351" y="347171"/>
            <a:ext cx="8623298" cy="4578787"/>
            <a:chOff x="260352" y="440663"/>
            <a:chExt cx="8623298" cy="457878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79639A4-9393-3A7E-DF9E-F2B413CC906B}"/>
                </a:ext>
              </a:extLst>
            </p:cNvPr>
            <p:cNvGrpSpPr/>
            <p:nvPr/>
          </p:nvGrpSpPr>
          <p:grpSpPr>
            <a:xfrm>
              <a:off x="260353" y="440663"/>
              <a:ext cx="8623297" cy="429577"/>
              <a:chOff x="125287" y="204158"/>
              <a:chExt cx="8873413" cy="429577"/>
            </a:xfrm>
          </p:grpSpPr>
          <p:sp>
            <p:nvSpPr>
              <p:cNvPr id="2" name="모서리가 둥근 직사각형 1">
                <a:extLst>
                  <a:ext uri="{FF2B5EF4-FFF2-40B4-BE49-F238E27FC236}">
                    <a16:creationId xmlns:a16="http://schemas.microsoft.com/office/drawing/2014/main" id="{79FBB80E-7046-67D5-9A8E-581AC76A9034}"/>
                  </a:ext>
                </a:extLst>
              </p:cNvPr>
              <p:cNvSpPr/>
              <p:nvPr/>
            </p:nvSpPr>
            <p:spPr>
              <a:xfrm>
                <a:off x="125287" y="204158"/>
                <a:ext cx="8873413" cy="225646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noFill/>
                </a:endParaRPr>
              </a:p>
            </p:txBody>
          </p:sp>
          <p:sp>
            <p:nvSpPr>
              <p:cNvPr id="84" name="Google Shape;84;p16"/>
              <p:cNvSpPr/>
              <p:nvPr/>
            </p:nvSpPr>
            <p:spPr>
              <a:xfrm>
                <a:off x="125287" y="305950"/>
                <a:ext cx="8873413" cy="327785"/>
              </a:xfrm>
              <a:prstGeom prst="rect">
                <a:avLst/>
              </a:prstGeom>
              <a:solidFill>
                <a:schemeClr val="tx2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" name="Google Shape;87;p16"/>
            <p:cNvSpPr/>
            <p:nvPr/>
          </p:nvSpPr>
          <p:spPr>
            <a:xfrm>
              <a:off x="409807" y="602593"/>
              <a:ext cx="128000" cy="123854"/>
            </a:xfrm>
            <a:prstGeom prst="ellipse">
              <a:avLst/>
            </a:prstGeom>
            <a:solidFill>
              <a:srgbClr val="FF5E57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7;p16">
              <a:extLst>
                <a:ext uri="{FF2B5EF4-FFF2-40B4-BE49-F238E27FC236}">
                  <a16:creationId xmlns:a16="http://schemas.microsoft.com/office/drawing/2014/main" id="{07927B95-96AC-DD72-419F-ED29AB9323E3}"/>
                </a:ext>
              </a:extLst>
            </p:cNvPr>
            <p:cNvSpPr/>
            <p:nvPr/>
          </p:nvSpPr>
          <p:spPr>
            <a:xfrm>
              <a:off x="648094" y="606851"/>
              <a:ext cx="128000" cy="123854"/>
            </a:xfrm>
            <a:prstGeom prst="ellipse">
              <a:avLst/>
            </a:prstGeom>
            <a:solidFill>
              <a:srgbClr val="FFBD2D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7;p16">
              <a:extLst>
                <a:ext uri="{FF2B5EF4-FFF2-40B4-BE49-F238E27FC236}">
                  <a16:creationId xmlns:a16="http://schemas.microsoft.com/office/drawing/2014/main" id="{52619307-8EBD-1ADB-3309-05522DFB7D26}"/>
                </a:ext>
              </a:extLst>
            </p:cNvPr>
            <p:cNvSpPr/>
            <p:nvPr/>
          </p:nvSpPr>
          <p:spPr>
            <a:xfrm>
              <a:off x="886381" y="602593"/>
              <a:ext cx="128000" cy="123854"/>
            </a:xfrm>
            <a:prstGeom prst="ellipse">
              <a:avLst/>
            </a:prstGeom>
            <a:solidFill>
              <a:srgbClr val="2CC74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양쪽 모서리가 둥근 사각형 7">
              <a:extLst>
                <a:ext uri="{FF2B5EF4-FFF2-40B4-BE49-F238E27FC236}">
                  <a16:creationId xmlns:a16="http://schemas.microsoft.com/office/drawing/2014/main" id="{2E0C1396-DC86-B791-255B-31CF0474FD97}"/>
                </a:ext>
              </a:extLst>
            </p:cNvPr>
            <p:cNvSpPr/>
            <p:nvPr/>
          </p:nvSpPr>
          <p:spPr>
            <a:xfrm rot="10800000">
              <a:off x="260352" y="870239"/>
              <a:ext cx="8623296" cy="4149211"/>
            </a:xfrm>
            <a:prstGeom prst="round2SameRect">
              <a:avLst>
                <a:gd name="adj1" fmla="val 4463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E6324E07-481E-8A02-122B-A795A438AB94}"/>
              </a:ext>
            </a:extLst>
          </p:cNvPr>
          <p:cNvSpPr txBox="1"/>
          <p:nvPr/>
        </p:nvSpPr>
        <p:spPr>
          <a:xfrm>
            <a:off x="3604428" y="347170"/>
            <a:ext cx="1935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0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Git add</a:t>
            </a:r>
            <a:r>
              <a:rPr kumimoji="1" lang="ko-KR" altLang="en-US" sz="20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sz="2000" dirty="0" err="1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main.py</a:t>
            </a:r>
            <a:endParaRPr kumimoji="1" lang="ko-Kore-KR" altLang="en-US" sz="2000" dirty="0">
              <a:solidFill>
                <a:schemeClr val="tx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704FB9-95E0-D6DB-54E6-DF45092AAD09}"/>
              </a:ext>
            </a:extLst>
          </p:cNvPr>
          <p:cNvSpPr/>
          <p:nvPr/>
        </p:nvSpPr>
        <p:spPr>
          <a:xfrm>
            <a:off x="537808" y="1399055"/>
            <a:ext cx="5443114" cy="33216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88C75-C233-903E-034D-A5376E417E51}"/>
              </a:ext>
            </a:extLst>
          </p:cNvPr>
          <p:cNvSpPr txBox="1"/>
          <p:nvPr/>
        </p:nvSpPr>
        <p:spPr>
          <a:xfrm>
            <a:off x="537806" y="1091277"/>
            <a:ext cx="1122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프로젝트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폴더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90A42-843A-9C54-0295-B6B37F0DD0C3}"/>
              </a:ext>
            </a:extLst>
          </p:cNvPr>
          <p:cNvSpPr txBox="1"/>
          <p:nvPr/>
        </p:nvSpPr>
        <p:spPr>
          <a:xfrm>
            <a:off x="537806" y="1480017"/>
            <a:ext cx="1701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작업 공간</a:t>
            </a:r>
            <a:endParaRPr kumimoji="1" lang="en-US" altLang="ko-KR" sz="12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r>
              <a:rPr kumimoji="1" lang="en-US" altLang="ko-KR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(Working directory)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B9CE1531-1DD4-CDC7-BC55-18842A274DC3}"/>
              </a:ext>
            </a:extLst>
          </p:cNvPr>
          <p:cNvSpPr/>
          <p:nvPr/>
        </p:nvSpPr>
        <p:spPr>
          <a:xfrm>
            <a:off x="2238913" y="1604328"/>
            <a:ext cx="3602678" cy="3013788"/>
          </a:xfrm>
          <a:prstGeom prst="roundRect">
            <a:avLst>
              <a:gd name="adj" fmla="val 5521"/>
            </a:avLst>
          </a:prstGeom>
          <a:solidFill>
            <a:srgbClr val="99A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6219169B-87BD-6F0B-5391-B05679E097D4}"/>
              </a:ext>
            </a:extLst>
          </p:cNvPr>
          <p:cNvSpPr/>
          <p:nvPr/>
        </p:nvSpPr>
        <p:spPr>
          <a:xfrm>
            <a:off x="2377038" y="1926894"/>
            <a:ext cx="1837030" cy="2607246"/>
          </a:xfrm>
          <a:prstGeom prst="roundRect">
            <a:avLst>
              <a:gd name="adj" fmla="val 5521"/>
            </a:avLst>
          </a:prstGeom>
          <a:solidFill>
            <a:srgbClr val="B1C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B738C-6167-8665-EDEF-9C330A4C60FB}"/>
              </a:ext>
            </a:extLst>
          </p:cNvPr>
          <p:cNvSpPr txBox="1"/>
          <p:nvPr/>
        </p:nvSpPr>
        <p:spPr>
          <a:xfrm>
            <a:off x="2317578" y="1649894"/>
            <a:ext cx="1611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로컬저장소</a:t>
            </a:r>
            <a:r>
              <a:rPr kumimoji="1" lang="en-US" altLang="ko-KR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(.git </a:t>
            </a:r>
            <a:r>
              <a:rPr kumimoji="1" lang="ko-KR" altLang="en-US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폴더</a:t>
            </a:r>
            <a:r>
              <a:rPr kumimoji="1" lang="en-US" altLang="ko-KR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D55760-AD33-7DC3-A671-6B58BD8A1304}"/>
              </a:ext>
            </a:extLst>
          </p:cNvPr>
          <p:cNvSpPr txBox="1"/>
          <p:nvPr/>
        </p:nvSpPr>
        <p:spPr>
          <a:xfrm>
            <a:off x="2407071" y="1963910"/>
            <a:ext cx="1297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스테이지</a:t>
            </a:r>
            <a:r>
              <a:rPr kumimoji="1" lang="en-US" altLang="ko-KR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(stage)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BCE1E4-AD2A-11EA-742F-97737866673D}"/>
              </a:ext>
            </a:extLst>
          </p:cNvPr>
          <p:cNvSpPr/>
          <p:nvPr/>
        </p:nvSpPr>
        <p:spPr>
          <a:xfrm>
            <a:off x="6119046" y="1399055"/>
            <a:ext cx="2487146" cy="33216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FE3262-4B25-D924-1DF2-82DDBDE78FCC}"/>
              </a:ext>
            </a:extLst>
          </p:cNvPr>
          <p:cNvSpPr txBox="1"/>
          <p:nvPr/>
        </p:nvSpPr>
        <p:spPr>
          <a:xfrm>
            <a:off x="6361453" y="1100203"/>
            <a:ext cx="1122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원격저장소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pic>
        <p:nvPicPr>
          <p:cNvPr id="16" name="Picture 4" descr="Github 로고 - 무료 소셜 미디어개 아이콘">
            <a:extLst>
              <a:ext uri="{FF2B5EF4-FFF2-40B4-BE49-F238E27FC236}">
                <a16:creationId xmlns:a16="http://schemas.microsoft.com/office/drawing/2014/main" id="{45E9500A-30F9-AB13-56EC-1418A5DE8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138" y="1140376"/>
            <a:ext cx="210339" cy="21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3F2D33C-7AB5-CC46-4860-E9F48FB9F2A3}"/>
              </a:ext>
            </a:extLst>
          </p:cNvPr>
          <p:cNvSpPr/>
          <p:nvPr/>
        </p:nvSpPr>
        <p:spPr>
          <a:xfrm>
            <a:off x="2470766" y="2277925"/>
            <a:ext cx="1304962" cy="330841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ysClr val="windowText" lastClr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README.md</a:t>
            </a:r>
            <a:endParaRPr kumimoji="1" lang="ko-Kore-KR" altLang="en-US" dirty="0">
              <a:solidFill>
                <a:sysClr val="windowText" lastClr="00000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AEE08EC9-A556-D2BA-5258-B6D2F46753DA}"/>
              </a:ext>
            </a:extLst>
          </p:cNvPr>
          <p:cNvSpPr/>
          <p:nvPr/>
        </p:nvSpPr>
        <p:spPr>
          <a:xfrm>
            <a:off x="656496" y="2277925"/>
            <a:ext cx="1304962" cy="330841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README.md</a:t>
            </a:r>
            <a:endParaRPr kumimoji="1" lang="ko-Kore-KR" altLang="en-US" dirty="0">
              <a:solidFill>
                <a:schemeClr val="tx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5988FE5E-8B4C-FA01-1891-72259752F8FB}"/>
              </a:ext>
            </a:extLst>
          </p:cNvPr>
          <p:cNvSpPr/>
          <p:nvPr/>
        </p:nvSpPr>
        <p:spPr>
          <a:xfrm>
            <a:off x="4273528" y="1943786"/>
            <a:ext cx="1475417" cy="9574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C0AEEDE2-0DAC-A5AC-6780-3EDD4E5C64D9}"/>
              </a:ext>
            </a:extLst>
          </p:cNvPr>
          <p:cNvSpPr/>
          <p:nvPr/>
        </p:nvSpPr>
        <p:spPr>
          <a:xfrm>
            <a:off x="4352192" y="2422533"/>
            <a:ext cx="1304962" cy="330841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ysClr val="windowText" lastClr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README.md</a:t>
            </a:r>
            <a:endParaRPr kumimoji="1" lang="ko-Kore-KR" altLang="en-US" dirty="0">
              <a:solidFill>
                <a:sysClr val="windowText" lastClr="00000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00686D-BFC1-41B6-B498-1A6D47898FA6}"/>
              </a:ext>
            </a:extLst>
          </p:cNvPr>
          <p:cNvSpPr txBox="1"/>
          <p:nvPr/>
        </p:nvSpPr>
        <p:spPr>
          <a:xfrm>
            <a:off x="4300624" y="2027134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커밋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“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첫번째 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커밋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”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727ECEDD-0C91-DE66-A2D9-285412E8B10B}"/>
              </a:ext>
            </a:extLst>
          </p:cNvPr>
          <p:cNvSpPr/>
          <p:nvPr/>
        </p:nvSpPr>
        <p:spPr>
          <a:xfrm>
            <a:off x="6343992" y="1964598"/>
            <a:ext cx="1475417" cy="9574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AF47E80B-6DE0-56FF-CD16-7E0B0A40A1AD}"/>
              </a:ext>
            </a:extLst>
          </p:cNvPr>
          <p:cNvSpPr/>
          <p:nvPr/>
        </p:nvSpPr>
        <p:spPr>
          <a:xfrm>
            <a:off x="6422656" y="2443345"/>
            <a:ext cx="1304962" cy="330841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ysClr val="windowText" lastClr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README.md</a:t>
            </a:r>
            <a:endParaRPr kumimoji="1" lang="ko-Kore-KR" altLang="en-US" dirty="0">
              <a:solidFill>
                <a:sysClr val="windowText" lastClr="00000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E086F3-4A5B-B95A-0687-4A01CD18FBF8}"/>
              </a:ext>
            </a:extLst>
          </p:cNvPr>
          <p:cNvSpPr txBox="1"/>
          <p:nvPr/>
        </p:nvSpPr>
        <p:spPr>
          <a:xfrm>
            <a:off x="6371088" y="2047946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커밋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“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첫번째 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커밋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”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F7A8BD0A-628D-A3F9-6914-B89F44227344}"/>
              </a:ext>
            </a:extLst>
          </p:cNvPr>
          <p:cNvSpPr/>
          <p:nvPr/>
        </p:nvSpPr>
        <p:spPr>
          <a:xfrm>
            <a:off x="672110" y="2735860"/>
            <a:ext cx="1304962" cy="330841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main.py</a:t>
            </a:r>
            <a:endParaRPr kumimoji="1" lang="en-US" altLang="ko-Kore-KR" dirty="0">
              <a:solidFill>
                <a:schemeClr val="tx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87B384E5-C7BD-F697-4217-109CC0AB22A4}"/>
              </a:ext>
            </a:extLst>
          </p:cNvPr>
          <p:cNvSpPr/>
          <p:nvPr/>
        </p:nvSpPr>
        <p:spPr>
          <a:xfrm>
            <a:off x="2470766" y="2737853"/>
            <a:ext cx="1304962" cy="3308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main.py</a:t>
            </a:r>
            <a:endParaRPr kumimoji="1" lang="en-US" altLang="ko-Kore-KR" dirty="0">
              <a:solidFill>
                <a:schemeClr val="tx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8" name="오른쪽 화살표[R] 27">
            <a:extLst>
              <a:ext uri="{FF2B5EF4-FFF2-40B4-BE49-F238E27FC236}">
                <a16:creationId xmlns:a16="http://schemas.microsoft.com/office/drawing/2014/main" id="{B67E2DD9-5609-A31D-796D-6378FC0AA8DA}"/>
              </a:ext>
            </a:extLst>
          </p:cNvPr>
          <p:cNvSpPr/>
          <p:nvPr/>
        </p:nvSpPr>
        <p:spPr>
          <a:xfrm>
            <a:off x="2094744" y="2774186"/>
            <a:ext cx="336690" cy="29199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149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E14224A-7B8E-CAB1-E040-D1C9C54B9F6E}"/>
              </a:ext>
            </a:extLst>
          </p:cNvPr>
          <p:cNvGrpSpPr/>
          <p:nvPr/>
        </p:nvGrpSpPr>
        <p:grpSpPr>
          <a:xfrm>
            <a:off x="260351" y="347171"/>
            <a:ext cx="8623298" cy="4578787"/>
            <a:chOff x="260352" y="440663"/>
            <a:chExt cx="8623298" cy="457878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79639A4-9393-3A7E-DF9E-F2B413CC906B}"/>
                </a:ext>
              </a:extLst>
            </p:cNvPr>
            <p:cNvGrpSpPr/>
            <p:nvPr/>
          </p:nvGrpSpPr>
          <p:grpSpPr>
            <a:xfrm>
              <a:off x="260353" y="440663"/>
              <a:ext cx="8623297" cy="429577"/>
              <a:chOff x="125287" y="204158"/>
              <a:chExt cx="8873413" cy="429577"/>
            </a:xfrm>
          </p:grpSpPr>
          <p:sp>
            <p:nvSpPr>
              <p:cNvPr id="2" name="모서리가 둥근 직사각형 1">
                <a:extLst>
                  <a:ext uri="{FF2B5EF4-FFF2-40B4-BE49-F238E27FC236}">
                    <a16:creationId xmlns:a16="http://schemas.microsoft.com/office/drawing/2014/main" id="{79FBB80E-7046-67D5-9A8E-581AC76A9034}"/>
                  </a:ext>
                </a:extLst>
              </p:cNvPr>
              <p:cNvSpPr/>
              <p:nvPr/>
            </p:nvSpPr>
            <p:spPr>
              <a:xfrm>
                <a:off x="125287" y="204158"/>
                <a:ext cx="8873413" cy="225646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noFill/>
                </a:endParaRPr>
              </a:p>
            </p:txBody>
          </p:sp>
          <p:sp>
            <p:nvSpPr>
              <p:cNvPr id="84" name="Google Shape;84;p16"/>
              <p:cNvSpPr/>
              <p:nvPr/>
            </p:nvSpPr>
            <p:spPr>
              <a:xfrm>
                <a:off x="125287" y="305950"/>
                <a:ext cx="8873413" cy="327785"/>
              </a:xfrm>
              <a:prstGeom prst="rect">
                <a:avLst/>
              </a:prstGeom>
              <a:solidFill>
                <a:schemeClr val="tx2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" name="Google Shape;87;p16"/>
            <p:cNvSpPr/>
            <p:nvPr/>
          </p:nvSpPr>
          <p:spPr>
            <a:xfrm>
              <a:off x="409807" y="602593"/>
              <a:ext cx="128000" cy="123854"/>
            </a:xfrm>
            <a:prstGeom prst="ellipse">
              <a:avLst/>
            </a:prstGeom>
            <a:solidFill>
              <a:srgbClr val="FF5E57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7;p16">
              <a:extLst>
                <a:ext uri="{FF2B5EF4-FFF2-40B4-BE49-F238E27FC236}">
                  <a16:creationId xmlns:a16="http://schemas.microsoft.com/office/drawing/2014/main" id="{07927B95-96AC-DD72-419F-ED29AB9323E3}"/>
                </a:ext>
              </a:extLst>
            </p:cNvPr>
            <p:cNvSpPr/>
            <p:nvPr/>
          </p:nvSpPr>
          <p:spPr>
            <a:xfrm>
              <a:off x="648094" y="606851"/>
              <a:ext cx="128000" cy="123854"/>
            </a:xfrm>
            <a:prstGeom prst="ellipse">
              <a:avLst/>
            </a:prstGeom>
            <a:solidFill>
              <a:srgbClr val="FFBD2D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7;p16">
              <a:extLst>
                <a:ext uri="{FF2B5EF4-FFF2-40B4-BE49-F238E27FC236}">
                  <a16:creationId xmlns:a16="http://schemas.microsoft.com/office/drawing/2014/main" id="{52619307-8EBD-1ADB-3309-05522DFB7D26}"/>
                </a:ext>
              </a:extLst>
            </p:cNvPr>
            <p:cNvSpPr/>
            <p:nvPr/>
          </p:nvSpPr>
          <p:spPr>
            <a:xfrm>
              <a:off x="886381" y="602593"/>
              <a:ext cx="128000" cy="123854"/>
            </a:xfrm>
            <a:prstGeom prst="ellipse">
              <a:avLst/>
            </a:prstGeom>
            <a:solidFill>
              <a:srgbClr val="2CC74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양쪽 모서리가 둥근 사각형 7">
              <a:extLst>
                <a:ext uri="{FF2B5EF4-FFF2-40B4-BE49-F238E27FC236}">
                  <a16:creationId xmlns:a16="http://schemas.microsoft.com/office/drawing/2014/main" id="{2E0C1396-DC86-B791-255B-31CF0474FD97}"/>
                </a:ext>
              </a:extLst>
            </p:cNvPr>
            <p:cNvSpPr/>
            <p:nvPr/>
          </p:nvSpPr>
          <p:spPr>
            <a:xfrm rot="10800000">
              <a:off x="260352" y="870239"/>
              <a:ext cx="8623296" cy="4149211"/>
            </a:xfrm>
            <a:prstGeom prst="round2SameRect">
              <a:avLst>
                <a:gd name="adj1" fmla="val 4463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E6324E07-481E-8A02-122B-A795A438AB94}"/>
              </a:ext>
            </a:extLst>
          </p:cNvPr>
          <p:cNvSpPr txBox="1"/>
          <p:nvPr/>
        </p:nvSpPr>
        <p:spPr>
          <a:xfrm>
            <a:off x="2964833" y="347170"/>
            <a:ext cx="3214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Git commit –m “</a:t>
            </a:r>
            <a:r>
              <a:rPr kumimoji="1" lang="ko-KR" altLang="en-US" sz="20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두번째 </a:t>
            </a:r>
            <a:r>
              <a:rPr kumimoji="1" lang="ko-KR" altLang="en-US" sz="2000" dirty="0" err="1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커밋</a:t>
            </a:r>
            <a:r>
              <a:rPr kumimoji="1" lang="en-US" altLang="ko-KR" sz="20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”</a:t>
            </a:r>
            <a:endParaRPr kumimoji="1" lang="ko-Kore-KR" altLang="en-US" sz="2000" dirty="0">
              <a:solidFill>
                <a:schemeClr val="tx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704FB9-95E0-D6DB-54E6-DF45092AAD09}"/>
              </a:ext>
            </a:extLst>
          </p:cNvPr>
          <p:cNvSpPr/>
          <p:nvPr/>
        </p:nvSpPr>
        <p:spPr>
          <a:xfrm>
            <a:off x="537808" y="1399055"/>
            <a:ext cx="5443114" cy="33216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88C75-C233-903E-034D-A5376E417E51}"/>
              </a:ext>
            </a:extLst>
          </p:cNvPr>
          <p:cNvSpPr txBox="1"/>
          <p:nvPr/>
        </p:nvSpPr>
        <p:spPr>
          <a:xfrm>
            <a:off x="537806" y="1091277"/>
            <a:ext cx="1122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프로젝트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폴더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90A42-843A-9C54-0295-B6B37F0DD0C3}"/>
              </a:ext>
            </a:extLst>
          </p:cNvPr>
          <p:cNvSpPr txBox="1"/>
          <p:nvPr/>
        </p:nvSpPr>
        <p:spPr>
          <a:xfrm>
            <a:off x="537806" y="1480017"/>
            <a:ext cx="1701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작업 공간</a:t>
            </a:r>
            <a:endParaRPr kumimoji="1" lang="en-US" altLang="ko-KR" sz="12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r>
              <a:rPr kumimoji="1" lang="en-US" altLang="ko-KR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(Working directory)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B9CE1531-1DD4-CDC7-BC55-18842A274DC3}"/>
              </a:ext>
            </a:extLst>
          </p:cNvPr>
          <p:cNvSpPr/>
          <p:nvPr/>
        </p:nvSpPr>
        <p:spPr>
          <a:xfrm>
            <a:off x="2238913" y="1604328"/>
            <a:ext cx="3602678" cy="3013788"/>
          </a:xfrm>
          <a:prstGeom prst="roundRect">
            <a:avLst>
              <a:gd name="adj" fmla="val 5521"/>
            </a:avLst>
          </a:prstGeom>
          <a:solidFill>
            <a:srgbClr val="99A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6219169B-87BD-6F0B-5391-B05679E097D4}"/>
              </a:ext>
            </a:extLst>
          </p:cNvPr>
          <p:cNvSpPr/>
          <p:nvPr/>
        </p:nvSpPr>
        <p:spPr>
          <a:xfrm>
            <a:off x="2377038" y="1926894"/>
            <a:ext cx="1837030" cy="2607246"/>
          </a:xfrm>
          <a:prstGeom prst="roundRect">
            <a:avLst>
              <a:gd name="adj" fmla="val 5521"/>
            </a:avLst>
          </a:prstGeom>
          <a:solidFill>
            <a:srgbClr val="B1C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B738C-6167-8665-EDEF-9C330A4C60FB}"/>
              </a:ext>
            </a:extLst>
          </p:cNvPr>
          <p:cNvSpPr txBox="1"/>
          <p:nvPr/>
        </p:nvSpPr>
        <p:spPr>
          <a:xfrm>
            <a:off x="2317578" y="1649894"/>
            <a:ext cx="1611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로컬저장소</a:t>
            </a:r>
            <a:r>
              <a:rPr kumimoji="1" lang="en-US" altLang="ko-KR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(.git </a:t>
            </a:r>
            <a:r>
              <a:rPr kumimoji="1" lang="ko-KR" altLang="en-US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폴더</a:t>
            </a:r>
            <a:r>
              <a:rPr kumimoji="1" lang="en-US" altLang="ko-KR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D55760-AD33-7DC3-A671-6B58BD8A1304}"/>
              </a:ext>
            </a:extLst>
          </p:cNvPr>
          <p:cNvSpPr txBox="1"/>
          <p:nvPr/>
        </p:nvSpPr>
        <p:spPr>
          <a:xfrm>
            <a:off x="2407071" y="1963910"/>
            <a:ext cx="1297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스테이지</a:t>
            </a:r>
            <a:r>
              <a:rPr kumimoji="1" lang="en-US" altLang="ko-KR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(stage)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BCE1E4-AD2A-11EA-742F-97737866673D}"/>
              </a:ext>
            </a:extLst>
          </p:cNvPr>
          <p:cNvSpPr/>
          <p:nvPr/>
        </p:nvSpPr>
        <p:spPr>
          <a:xfrm>
            <a:off x="6119046" y="1399055"/>
            <a:ext cx="2487146" cy="33216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FE3262-4B25-D924-1DF2-82DDBDE78FCC}"/>
              </a:ext>
            </a:extLst>
          </p:cNvPr>
          <p:cNvSpPr txBox="1"/>
          <p:nvPr/>
        </p:nvSpPr>
        <p:spPr>
          <a:xfrm>
            <a:off x="6361453" y="1100203"/>
            <a:ext cx="1122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원격저장소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pic>
        <p:nvPicPr>
          <p:cNvPr id="16" name="Picture 4" descr="Github 로고 - 무료 소셜 미디어개 아이콘">
            <a:extLst>
              <a:ext uri="{FF2B5EF4-FFF2-40B4-BE49-F238E27FC236}">
                <a16:creationId xmlns:a16="http://schemas.microsoft.com/office/drawing/2014/main" id="{45E9500A-30F9-AB13-56EC-1418A5DE8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138" y="1140376"/>
            <a:ext cx="210339" cy="21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3F2D33C-7AB5-CC46-4860-E9F48FB9F2A3}"/>
              </a:ext>
            </a:extLst>
          </p:cNvPr>
          <p:cNvSpPr/>
          <p:nvPr/>
        </p:nvSpPr>
        <p:spPr>
          <a:xfrm>
            <a:off x="2470766" y="2277925"/>
            <a:ext cx="1304962" cy="330841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ysClr val="windowText" lastClr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README.md</a:t>
            </a:r>
            <a:endParaRPr kumimoji="1" lang="ko-Kore-KR" altLang="en-US" dirty="0">
              <a:solidFill>
                <a:sysClr val="windowText" lastClr="00000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AEE08EC9-A556-D2BA-5258-B6D2F46753DA}"/>
              </a:ext>
            </a:extLst>
          </p:cNvPr>
          <p:cNvSpPr/>
          <p:nvPr/>
        </p:nvSpPr>
        <p:spPr>
          <a:xfrm>
            <a:off x="656496" y="2277925"/>
            <a:ext cx="1304962" cy="330841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README.md</a:t>
            </a:r>
            <a:endParaRPr kumimoji="1" lang="ko-Kore-KR" altLang="en-US" dirty="0">
              <a:solidFill>
                <a:schemeClr val="tx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5988FE5E-8B4C-FA01-1891-72259752F8FB}"/>
              </a:ext>
            </a:extLst>
          </p:cNvPr>
          <p:cNvSpPr/>
          <p:nvPr/>
        </p:nvSpPr>
        <p:spPr>
          <a:xfrm>
            <a:off x="4273528" y="1943786"/>
            <a:ext cx="1475417" cy="9574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C0AEEDE2-0DAC-A5AC-6780-3EDD4E5C64D9}"/>
              </a:ext>
            </a:extLst>
          </p:cNvPr>
          <p:cNvSpPr/>
          <p:nvPr/>
        </p:nvSpPr>
        <p:spPr>
          <a:xfrm>
            <a:off x="4352192" y="2422533"/>
            <a:ext cx="1304962" cy="330841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ysClr val="windowText" lastClr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README.md</a:t>
            </a:r>
            <a:endParaRPr kumimoji="1" lang="ko-Kore-KR" altLang="en-US" dirty="0">
              <a:solidFill>
                <a:sysClr val="windowText" lastClr="00000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00686D-BFC1-41B6-B498-1A6D47898FA6}"/>
              </a:ext>
            </a:extLst>
          </p:cNvPr>
          <p:cNvSpPr txBox="1"/>
          <p:nvPr/>
        </p:nvSpPr>
        <p:spPr>
          <a:xfrm>
            <a:off x="4300624" y="2027134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커밋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“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첫번째 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커밋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”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F7A8BD0A-628D-A3F9-6914-B89F44227344}"/>
              </a:ext>
            </a:extLst>
          </p:cNvPr>
          <p:cNvSpPr/>
          <p:nvPr/>
        </p:nvSpPr>
        <p:spPr>
          <a:xfrm>
            <a:off x="672110" y="2735860"/>
            <a:ext cx="1304962" cy="330841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main.py</a:t>
            </a:r>
            <a:endParaRPr kumimoji="1" lang="en-US" altLang="ko-Kore-KR" dirty="0">
              <a:solidFill>
                <a:schemeClr val="tx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87B384E5-C7BD-F697-4217-109CC0AB22A4}"/>
              </a:ext>
            </a:extLst>
          </p:cNvPr>
          <p:cNvSpPr/>
          <p:nvPr/>
        </p:nvSpPr>
        <p:spPr>
          <a:xfrm>
            <a:off x="2470766" y="2737853"/>
            <a:ext cx="1304962" cy="330841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main.py</a:t>
            </a:r>
            <a:endParaRPr kumimoji="1" lang="en-US" altLang="ko-Kore-KR" dirty="0">
              <a:solidFill>
                <a:schemeClr val="tx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9B96C5E4-E549-1AB1-55B6-4FB2A902C46F}"/>
              </a:ext>
            </a:extLst>
          </p:cNvPr>
          <p:cNvSpPr/>
          <p:nvPr/>
        </p:nvSpPr>
        <p:spPr>
          <a:xfrm>
            <a:off x="4273528" y="3133044"/>
            <a:ext cx="1475417" cy="132334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CF2B8032-6560-3A3D-2B82-A93FA6AF8943}"/>
              </a:ext>
            </a:extLst>
          </p:cNvPr>
          <p:cNvSpPr/>
          <p:nvPr/>
        </p:nvSpPr>
        <p:spPr>
          <a:xfrm>
            <a:off x="4352192" y="4007540"/>
            <a:ext cx="1304962" cy="3308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main.py</a:t>
            </a:r>
            <a:endParaRPr kumimoji="1" lang="en-US" altLang="ko-Kore-KR" dirty="0">
              <a:solidFill>
                <a:schemeClr val="tx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4BBC8A-6736-8377-D288-1C0E99075AF0}"/>
              </a:ext>
            </a:extLst>
          </p:cNvPr>
          <p:cNvSpPr txBox="1"/>
          <p:nvPr/>
        </p:nvSpPr>
        <p:spPr>
          <a:xfrm>
            <a:off x="4297714" y="3284984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커밋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“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두번째 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커밋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”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B5E8E75-4FD3-AC9D-267E-AC2F124A39BD}"/>
              </a:ext>
            </a:extLst>
          </p:cNvPr>
          <p:cNvSpPr/>
          <p:nvPr/>
        </p:nvSpPr>
        <p:spPr>
          <a:xfrm>
            <a:off x="4898571" y="2840997"/>
            <a:ext cx="93307" cy="29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3A5720DD-609D-3EBA-D756-3001466A5C47}"/>
              </a:ext>
            </a:extLst>
          </p:cNvPr>
          <p:cNvSpPr/>
          <p:nvPr/>
        </p:nvSpPr>
        <p:spPr>
          <a:xfrm>
            <a:off x="6292795" y="1943786"/>
            <a:ext cx="1475417" cy="9574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67622937-C5A6-EAC6-729C-4C5CEA5C2EC9}"/>
              </a:ext>
            </a:extLst>
          </p:cNvPr>
          <p:cNvSpPr/>
          <p:nvPr/>
        </p:nvSpPr>
        <p:spPr>
          <a:xfrm>
            <a:off x="6371459" y="2422533"/>
            <a:ext cx="1304962" cy="330841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ysClr val="windowText" lastClr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README.md</a:t>
            </a:r>
            <a:endParaRPr kumimoji="1" lang="ko-Kore-KR" altLang="en-US" dirty="0">
              <a:solidFill>
                <a:sysClr val="windowText" lastClr="00000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BFFEA9-B9DA-7C68-EDCC-77C25A40D316}"/>
              </a:ext>
            </a:extLst>
          </p:cNvPr>
          <p:cNvSpPr txBox="1"/>
          <p:nvPr/>
        </p:nvSpPr>
        <p:spPr>
          <a:xfrm>
            <a:off x="6319891" y="2027134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커밋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“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첫번째 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커밋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”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48" name="오른쪽 화살표[R] 47">
            <a:extLst>
              <a:ext uri="{FF2B5EF4-FFF2-40B4-BE49-F238E27FC236}">
                <a16:creationId xmlns:a16="http://schemas.microsoft.com/office/drawing/2014/main" id="{85E2EF89-8857-33C1-B921-139488B1EADE}"/>
              </a:ext>
            </a:extLst>
          </p:cNvPr>
          <p:cNvSpPr/>
          <p:nvPr/>
        </p:nvSpPr>
        <p:spPr>
          <a:xfrm rot="2469306">
            <a:off x="3718369" y="3250545"/>
            <a:ext cx="501197" cy="32288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07867663-CA7A-F93C-BE48-C7BCD35F1BC6}"/>
              </a:ext>
            </a:extLst>
          </p:cNvPr>
          <p:cNvSpPr/>
          <p:nvPr/>
        </p:nvSpPr>
        <p:spPr>
          <a:xfrm>
            <a:off x="4365762" y="3589931"/>
            <a:ext cx="1304962" cy="330841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ysClr val="windowText" lastClr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README.md</a:t>
            </a:r>
            <a:endParaRPr kumimoji="1" lang="ko-Kore-KR" altLang="en-US" dirty="0">
              <a:solidFill>
                <a:sysClr val="windowText" lastClr="00000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4028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E14224A-7B8E-CAB1-E040-D1C9C54B9F6E}"/>
              </a:ext>
            </a:extLst>
          </p:cNvPr>
          <p:cNvGrpSpPr/>
          <p:nvPr/>
        </p:nvGrpSpPr>
        <p:grpSpPr>
          <a:xfrm>
            <a:off x="260351" y="347171"/>
            <a:ext cx="8623298" cy="4578787"/>
            <a:chOff x="260352" y="440663"/>
            <a:chExt cx="8623298" cy="457878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79639A4-9393-3A7E-DF9E-F2B413CC906B}"/>
                </a:ext>
              </a:extLst>
            </p:cNvPr>
            <p:cNvGrpSpPr/>
            <p:nvPr/>
          </p:nvGrpSpPr>
          <p:grpSpPr>
            <a:xfrm>
              <a:off x="260353" y="440663"/>
              <a:ext cx="8623297" cy="429577"/>
              <a:chOff x="125287" y="204158"/>
              <a:chExt cx="8873413" cy="429577"/>
            </a:xfrm>
          </p:grpSpPr>
          <p:sp>
            <p:nvSpPr>
              <p:cNvPr id="2" name="모서리가 둥근 직사각형 1">
                <a:extLst>
                  <a:ext uri="{FF2B5EF4-FFF2-40B4-BE49-F238E27FC236}">
                    <a16:creationId xmlns:a16="http://schemas.microsoft.com/office/drawing/2014/main" id="{79FBB80E-7046-67D5-9A8E-581AC76A9034}"/>
                  </a:ext>
                </a:extLst>
              </p:cNvPr>
              <p:cNvSpPr/>
              <p:nvPr/>
            </p:nvSpPr>
            <p:spPr>
              <a:xfrm>
                <a:off x="125287" y="204158"/>
                <a:ext cx="8873413" cy="225646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noFill/>
                </a:endParaRPr>
              </a:p>
            </p:txBody>
          </p:sp>
          <p:sp>
            <p:nvSpPr>
              <p:cNvPr id="84" name="Google Shape;84;p16"/>
              <p:cNvSpPr/>
              <p:nvPr/>
            </p:nvSpPr>
            <p:spPr>
              <a:xfrm>
                <a:off x="125287" y="305950"/>
                <a:ext cx="8873413" cy="327785"/>
              </a:xfrm>
              <a:prstGeom prst="rect">
                <a:avLst/>
              </a:prstGeom>
              <a:solidFill>
                <a:schemeClr val="tx2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" name="Google Shape;87;p16"/>
            <p:cNvSpPr/>
            <p:nvPr/>
          </p:nvSpPr>
          <p:spPr>
            <a:xfrm>
              <a:off x="409807" y="602593"/>
              <a:ext cx="128000" cy="123854"/>
            </a:xfrm>
            <a:prstGeom prst="ellipse">
              <a:avLst/>
            </a:prstGeom>
            <a:solidFill>
              <a:srgbClr val="FF5E57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7;p16">
              <a:extLst>
                <a:ext uri="{FF2B5EF4-FFF2-40B4-BE49-F238E27FC236}">
                  <a16:creationId xmlns:a16="http://schemas.microsoft.com/office/drawing/2014/main" id="{07927B95-96AC-DD72-419F-ED29AB9323E3}"/>
                </a:ext>
              </a:extLst>
            </p:cNvPr>
            <p:cNvSpPr/>
            <p:nvPr/>
          </p:nvSpPr>
          <p:spPr>
            <a:xfrm>
              <a:off x="648094" y="606851"/>
              <a:ext cx="128000" cy="123854"/>
            </a:xfrm>
            <a:prstGeom prst="ellipse">
              <a:avLst/>
            </a:prstGeom>
            <a:solidFill>
              <a:srgbClr val="FFBD2D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7;p16">
              <a:extLst>
                <a:ext uri="{FF2B5EF4-FFF2-40B4-BE49-F238E27FC236}">
                  <a16:creationId xmlns:a16="http://schemas.microsoft.com/office/drawing/2014/main" id="{52619307-8EBD-1ADB-3309-05522DFB7D26}"/>
                </a:ext>
              </a:extLst>
            </p:cNvPr>
            <p:cNvSpPr/>
            <p:nvPr/>
          </p:nvSpPr>
          <p:spPr>
            <a:xfrm>
              <a:off x="886381" y="602593"/>
              <a:ext cx="128000" cy="123854"/>
            </a:xfrm>
            <a:prstGeom prst="ellipse">
              <a:avLst/>
            </a:prstGeom>
            <a:solidFill>
              <a:srgbClr val="2CC74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양쪽 모서리가 둥근 사각형 7">
              <a:extLst>
                <a:ext uri="{FF2B5EF4-FFF2-40B4-BE49-F238E27FC236}">
                  <a16:creationId xmlns:a16="http://schemas.microsoft.com/office/drawing/2014/main" id="{2E0C1396-DC86-B791-255B-31CF0474FD97}"/>
                </a:ext>
              </a:extLst>
            </p:cNvPr>
            <p:cNvSpPr/>
            <p:nvPr/>
          </p:nvSpPr>
          <p:spPr>
            <a:xfrm rot="10800000">
              <a:off x="260352" y="870239"/>
              <a:ext cx="8623296" cy="4149211"/>
            </a:xfrm>
            <a:prstGeom prst="round2SameRect">
              <a:avLst>
                <a:gd name="adj1" fmla="val 4463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E6324E07-481E-8A02-122B-A795A438AB94}"/>
              </a:ext>
            </a:extLst>
          </p:cNvPr>
          <p:cNvSpPr txBox="1"/>
          <p:nvPr/>
        </p:nvSpPr>
        <p:spPr>
          <a:xfrm>
            <a:off x="2909530" y="347170"/>
            <a:ext cx="3324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Git commit –</a:t>
            </a:r>
            <a:r>
              <a:rPr kumimoji="1" lang="en-US" altLang="ko-KR" sz="20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kumimoji="1" lang="en-US" altLang="ko-Kore-KR" sz="20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m “</a:t>
            </a:r>
            <a:r>
              <a:rPr kumimoji="1" lang="ko-KR" altLang="en-US" sz="20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두번째 </a:t>
            </a:r>
            <a:r>
              <a:rPr kumimoji="1" lang="ko-KR" altLang="en-US" sz="2000" dirty="0" err="1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커밋</a:t>
            </a:r>
            <a:r>
              <a:rPr kumimoji="1" lang="en-US" altLang="ko-KR" sz="20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”</a:t>
            </a:r>
            <a:endParaRPr kumimoji="1" lang="ko-Kore-KR" altLang="en-US" sz="2000" dirty="0">
              <a:solidFill>
                <a:schemeClr val="tx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704FB9-95E0-D6DB-54E6-DF45092AAD09}"/>
              </a:ext>
            </a:extLst>
          </p:cNvPr>
          <p:cNvSpPr/>
          <p:nvPr/>
        </p:nvSpPr>
        <p:spPr>
          <a:xfrm>
            <a:off x="537808" y="1399055"/>
            <a:ext cx="5443114" cy="33216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88C75-C233-903E-034D-A5376E417E51}"/>
              </a:ext>
            </a:extLst>
          </p:cNvPr>
          <p:cNvSpPr txBox="1"/>
          <p:nvPr/>
        </p:nvSpPr>
        <p:spPr>
          <a:xfrm>
            <a:off x="537806" y="1091277"/>
            <a:ext cx="1122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프로젝트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폴더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90A42-843A-9C54-0295-B6B37F0DD0C3}"/>
              </a:ext>
            </a:extLst>
          </p:cNvPr>
          <p:cNvSpPr txBox="1"/>
          <p:nvPr/>
        </p:nvSpPr>
        <p:spPr>
          <a:xfrm>
            <a:off x="537806" y="1480017"/>
            <a:ext cx="1701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작업 공간</a:t>
            </a:r>
            <a:endParaRPr kumimoji="1" lang="en-US" altLang="ko-KR" sz="12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r>
              <a:rPr kumimoji="1" lang="en-US" altLang="ko-KR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(Working directory)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B9CE1531-1DD4-CDC7-BC55-18842A274DC3}"/>
              </a:ext>
            </a:extLst>
          </p:cNvPr>
          <p:cNvSpPr/>
          <p:nvPr/>
        </p:nvSpPr>
        <p:spPr>
          <a:xfrm>
            <a:off x="2238913" y="1604328"/>
            <a:ext cx="3602678" cy="3013788"/>
          </a:xfrm>
          <a:prstGeom prst="roundRect">
            <a:avLst>
              <a:gd name="adj" fmla="val 5521"/>
            </a:avLst>
          </a:prstGeom>
          <a:solidFill>
            <a:srgbClr val="99A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6219169B-87BD-6F0B-5391-B05679E097D4}"/>
              </a:ext>
            </a:extLst>
          </p:cNvPr>
          <p:cNvSpPr/>
          <p:nvPr/>
        </p:nvSpPr>
        <p:spPr>
          <a:xfrm>
            <a:off x="2377038" y="1926894"/>
            <a:ext cx="1837030" cy="2607246"/>
          </a:xfrm>
          <a:prstGeom prst="roundRect">
            <a:avLst>
              <a:gd name="adj" fmla="val 5521"/>
            </a:avLst>
          </a:prstGeom>
          <a:solidFill>
            <a:srgbClr val="B1C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B738C-6167-8665-EDEF-9C330A4C60FB}"/>
              </a:ext>
            </a:extLst>
          </p:cNvPr>
          <p:cNvSpPr txBox="1"/>
          <p:nvPr/>
        </p:nvSpPr>
        <p:spPr>
          <a:xfrm>
            <a:off x="2317578" y="1649894"/>
            <a:ext cx="1611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로컬저장소</a:t>
            </a:r>
            <a:r>
              <a:rPr kumimoji="1" lang="en-US" altLang="ko-KR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(.git </a:t>
            </a:r>
            <a:r>
              <a:rPr kumimoji="1" lang="ko-KR" altLang="en-US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폴더</a:t>
            </a:r>
            <a:r>
              <a:rPr kumimoji="1" lang="en-US" altLang="ko-KR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D55760-AD33-7DC3-A671-6B58BD8A1304}"/>
              </a:ext>
            </a:extLst>
          </p:cNvPr>
          <p:cNvSpPr txBox="1"/>
          <p:nvPr/>
        </p:nvSpPr>
        <p:spPr>
          <a:xfrm>
            <a:off x="2407071" y="1963910"/>
            <a:ext cx="1297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스테이지</a:t>
            </a:r>
            <a:r>
              <a:rPr kumimoji="1" lang="en-US" altLang="ko-KR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(stage)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BCE1E4-AD2A-11EA-742F-97737866673D}"/>
              </a:ext>
            </a:extLst>
          </p:cNvPr>
          <p:cNvSpPr/>
          <p:nvPr/>
        </p:nvSpPr>
        <p:spPr>
          <a:xfrm>
            <a:off x="6119046" y="1399055"/>
            <a:ext cx="2487146" cy="33216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FE3262-4B25-D924-1DF2-82DDBDE78FCC}"/>
              </a:ext>
            </a:extLst>
          </p:cNvPr>
          <p:cNvSpPr txBox="1"/>
          <p:nvPr/>
        </p:nvSpPr>
        <p:spPr>
          <a:xfrm>
            <a:off x="6361453" y="1100203"/>
            <a:ext cx="1122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원격저장소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pic>
        <p:nvPicPr>
          <p:cNvPr id="16" name="Picture 4" descr="Github 로고 - 무료 소셜 미디어개 아이콘">
            <a:extLst>
              <a:ext uri="{FF2B5EF4-FFF2-40B4-BE49-F238E27FC236}">
                <a16:creationId xmlns:a16="http://schemas.microsoft.com/office/drawing/2014/main" id="{45E9500A-30F9-AB13-56EC-1418A5DE8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138" y="1140376"/>
            <a:ext cx="210339" cy="21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3F2D33C-7AB5-CC46-4860-E9F48FB9F2A3}"/>
              </a:ext>
            </a:extLst>
          </p:cNvPr>
          <p:cNvSpPr/>
          <p:nvPr/>
        </p:nvSpPr>
        <p:spPr>
          <a:xfrm>
            <a:off x="2470766" y="2277925"/>
            <a:ext cx="1304962" cy="330841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ysClr val="windowText" lastClr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README.md</a:t>
            </a:r>
            <a:endParaRPr kumimoji="1" lang="ko-Kore-KR" altLang="en-US" dirty="0">
              <a:solidFill>
                <a:sysClr val="windowText" lastClr="00000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AEE08EC9-A556-D2BA-5258-B6D2F46753DA}"/>
              </a:ext>
            </a:extLst>
          </p:cNvPr>
          <p:cNvSpPr/>
          <p:nvPr/>
        </p:nvSpPr>
        <p:spPr>
          <a:xfrm>
            <a:off x="656496" y="2277925"/>
            <a:ext cx="1304962" cy="330841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README.md</a:t>
            </a:r>
            <a:endParaRPr kumimoji="1" lang="ko-Kore-KR" altLang="en-US" dirty="0">
              <a:solidFill>
                <a:schemeClr val="tx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5988FE5E-8B4C-FA01-1891-72259752F8FB}"/>
              </a:ext>
            </a:extLst>
          </p:cNvPr>
          <p:cNvSpPr/>
          <p:nvPr/>
        </p:nvSpPr>
        <p:spPr>
          <a:xfrm>
            <a:off x="4273528" y="1943786"/>
            <a:ext cx="1475417" cy="9574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C0AEEDE2-0DAC-A5AC-6780-3EDD4E5C64D9}"/>
              </a:ext>
            </a:extLst>
          </p:cNvPr>
          <p:cNvSpPr/>
          <p:nvPr/>
        </p:nvSpPr>
        <p:spPr>
          <a:xfrm>
            <a:off x="4352192" y="2422533"/>
            <a:ext cx="1304962" cy="330841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ysClr val="windowText" lastClr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README.md</a:t>
            </a:r>
            <a:endParaRPr kumimoji="1" lang="ko-Kore-KR" altLang="en-US" dirty="0">
              <a:solidFill>
                <a:sysClr val="windowText" lastClr="00000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00686D-BFC1-41B6-B498-1A6D47898FA6}"/>
              </a:ext>
            </a:extLst>
          </p:cNvPr>
          <p:cNvSpPr txBox="1"/>
          <p:nvPr/>
        </p:nvSpPr>
        <p:spPr>
          <a:xfrm>
            <a:off x="4300624" y="2027134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커밋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“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첫번째 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커밋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”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F7A8BD0A-628D-A3F9-6914-B89F44227344}"/>
              </a:ext>
            </a:extLst>
          </p:cNvPr>
          <p:cNvSpPr/>
          <p:nvPr/>
        </p:nvSpPr>
        <p:spPr>
          <a:xfrm>
            <a:off x="672110" y="2735860"/>
            <a:ext cx="1304962" cy="330841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main.py</a:t>
            </a:r>
            <a:r>
              <a:rPr kumimoji="1" lang="en-US" altLang="ko-Kore-KR" sz="12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87B384E5-C7BD-F697-4217-109CC0AB22A4}"/>
              </a:ext>
            </a:extLst>
          </p:cNvPr>
          <p:cNvSpPr/>
          <p:nvPr/>
        </p:nvSpPr>
        <p:spPr>
          <a:xfrm>
            <a:off x="2470766" y="2737853"/>
            <a:ext cx="1304962" cy="330841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main.py</a:t>
            </a:r>
            <a:endParaRPr kumimoji="1" lang="en-US" altLang="ko-Kore-KR" dirty="0">
              <a:solidFill>
                <a:schemeClr val="tx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3A5720DD-609D-3EBA-D756-3001466A5C47}"/>
              </a:ext>
            </a:extLst>
          </p:cNvPr>
          <p:cNvSpPr/>
          <p:nvPr/>
        </p:nvSpPr>
        <p:spPr>
          <a:xfrm>
            <a:off x="6292795" y="1943786"/>
            <a:ext cx="1475417" cy="9574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67622937-C5A6-EAC6-729C-4C5CEA5C2EC9}"/>
              </a:ext>
            </a:extLst>
          </p:cNvPr>
          <p:cNvSpPr/>
          <p:nvPr/>
        </p:nvSpPr>
        <p:spPr>
          <a:xfrm>
            <a:off x="6371459" y="2422533"/>
            <a:ext cx="1304962" cy="330841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ysClr val="windowText" lastClr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README.md</a:t>
            </a:r>
            <a:endParaRPr kumimoji="1" lang="ko-Kore-KR" altLang="en-US" dirty="0">
              <a:solidFill>
                <a:sysClr val="windowText" lastClr="00000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BFFEA9-B9DA-7C68-EDCC-77C25A40D316}"/>
              </a:ext>
            </a:extLst>
          </p:cNvPr>
          <p:cNvSpPr txBox="1"/>
          <p:nvPr/>
        </p:nvSpPr>
        <p:spPr>
          <a:xfrm>
            <a:off x="6319891" y="2027134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커밋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“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첫번째 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커밋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”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48" name="오른쪽 화살표[R] 47">
            <a:extLst>
              <a:ext uri="{FF2B5EF4-FFF2-40B4-BE49-F238E27FC236}">
                <a16:creationId xmlns:a16="http://schemas.microsoft.com/office/drawing/2014/main" id="{85E2EF89-8857-33C1-B921-139488B1EADE}"/>
              </a:ext>
            </a:extLst>
          </p:cNvPr>
          <p:cNvSpPr/>
          <p:nvPr/>
        </p:nvSpPr>
        <p:spPr>
          <a:xfrm>
            <a:off x="5820615" y="3530969"/>
            <a:ext cx="426436" cy="32256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E14EA39A-4200-6941-1532-7AE9F1756943}"/>
              </a:ext>
            </a:extLst>
          </p:cNvPr>
          <p:cNvSpPr/>
          <p:nvPr/>
        </p:nvSpPr>
        <p:spPr>
          <a:xfrm>
            <a:off x="4273528" y="3133044"/>
            <a:ext cx="1475417" cy="132334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3F7A9FC4-D357-F8E1-2F88-3BF6766702FE}"/>
              </a:ext>
            </a:extLst>
          </p:cNvPr>
          <p:cNvSpPr/>
          <p:nvPr/>
        </p:nvSpPr>
        <p:spPr>
          <a:xfrm>
            <a:off x="4352192" y="4007540"/>
            <a:ext cx="1304962" cy="3308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main.py</a:t>
            </a:r>
            <a:endParaRPr kumimoji="1" lang="en-US" altLang="ko-Kore-KR" dirty="0">
              <a:solidFill>
                <a:schemeClr val="tx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8F6FEE-226D-3029-1ED4-BDDF7D80FEA0}"/>
              </a:ext>
            </a:extLst>
          </p:cNvPr>
          <p:cNvSpPr txBox="1"/>
          <p:nvPr/>
        </p:nvSpPr>
        <p:spPr>
          <a:xfrm>
            <a:off x="4297714" y="3284984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커밋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“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두번째 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커밋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”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9178EC1-064D-6A1A-AF1A-5E85E3269814}"/>
              </a:ext>
            </a:extLst>
          </p:cNvPr>
          <p:cNvSpPr/>
          <p:nvPr/>
        </p:nvSpPr>
        <p:spPr>
          <a:xfrm>
            <a:off x="4898571" y="2840997"/>
            <a:ext cx="93307" cy="29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45AEE8B3-7CE8-B30A-A9B9-F029B6740679}"/>
              </a:ext>
            </a:extLst>
          </p:cNvPr>
          <p:cNvSpPr/>
          <p:nvPr/>
        </p:nvSpPr>
        <p:spPr>
          <a:xfrm>
            <a:off x="4365762" y="3589931"/>
            <a:ext cx="1304962" cy="330841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ysClr val="windowText" lastClr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README.md</a:t>
            </a:r>
            <a:endParaRPr kumimoji="1" lang="ko-Kore-KR" altLang="en-US" dirty="0">
              <a:solidFill>
                <a:sysClr val="windowText" lastClr="00000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6987C9F4-AE1D-1B0A-814C-9870CD0CA97B}"/>
              </a:ext>
            </a:extLst>
          </p:cNvPr>
          <p:cNvSpPr/>
          <p:nvPr/>
        </p:nvSpPr>
        <p:spPr>
          <a:xfrm>
            <a:off x="6265736" y="3180831"/>
            <a:ext cx="1475417" cy="132334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E7FAB508-E846-4612-4986-477492F14041}"/>
              </a:ext>
            </a:extLst>
          </p:cNvPr>
          <p:cNvSpPr/>
          <p:nvPr/>
        </p:nvSpPr>
        <p:spPr>
          <a:xfrm>
            <a:off x="6344400" y="4055327"/>
            <a:ext cx="1304962" cy="3308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main.py</a:t>
            </a:r>
            <a:endParaRPr kumimoji="1" lang="en-US" altLang="ko-Kore-KR" dirty="0">
              <a:solidFill>
                <a:schemeClr val="tx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FE7C649-9898-2B18-E078-1DF54C6D2F13}"/>
              </a:ext>
            </a:extLst>
          </p:cNvPr>
          <p:cNvSpPr txBox="1"/>
          <p:nvPr/>
        </p:nvSpPr>
        <p:spPr>
          <a:xfrm>
            <a:off x="6289922" y="3332771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커밋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“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두번째 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커밋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”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872ED0C-E5B1-D707-A2C4-2137F35EBB95}"/>
              </a:ext>
            </a:extLst>
          </p:cNvPr>
          <p:cNvSpPr/>
          <p:nvPr/>
        </p:nvSpPr>
        <p:spPr>
          <a:xfrm>
            <a:off x="6890779" y="2888784"/>
            <a:ext cx="93307" cy="29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DA96682A-B815-6E10-BDA8-33E981624F5F}"/>
              </a:ext>
            </a:extLst>
          </p:cNvPr>
          <p:cNvSpPr/>
          <p:nvPr/>
        </p:nvSpPr>
        <p:spPr>
          <a:xfrm>
            <a:off x="6357970" y="3637718"/>
            <a:ext cx="1304962" cy="330841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ysClr val="windowText" lastClr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README.md</a:t>
            </a:r>
            <a:endParaRPr kumimoji="1" lang="ko-Kore-KR" altLang="en-US" dirty="0">
              <a:solidFill>
                <a:sysClr val="windowText" lastClr="00000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9655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E14224A-7B8E-CAB1-E040-D1C9C54B9F6E}"/>
              </a:ext>
            </a:extLst>
          </p:cNvPr>
          <p:cNvGrpSpPr/>
          <p:nvPr/>
        </p:nvGrpSpPr>
        <p:grpSpPr>
          <a:xfrm>
            <a:off x="260351" y="347171"/>
            <a:ext cx="8623298" cy="4578787"/>
            <a:chOff x="260352" y="440663"/>
            <a:chExt cx="8623298" cy="457878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79639A4-9393-3A7E-DF9E-F2B413CC906B}"/>
                </a:ext>
              </a:extLst>
            </p:cNvPr>
            <p:cNvGrpSpPr/>
            <p:nvPr/>
          </p:nvGrpSpPr>
          <p:grpSpPr>
            <a:xfrm>
              <a:off x="260353" y="440663"/>
              <a:ext cx="8623297" cy="429577"/>
              <a:chOff x="125287" y="204158"/>
              <a:chExt cx="8873413" cy="429577"/>
            </a:xfrm>
          </p:grpSpPr>
          <p:sp>
            <p:nvSpPr>
              <p:cNvPr id="2" name="모서리가 둥근 직사각형 1">
                <a:extLst>
                  <a:ext uri="{FF2B5EF4-FFF2-40B4-BE49-F238E27FC236}">
                    <a16:creationId xmlns:a16="http://schemas.microsoft.com/office/drawing/2014/main" id="{79FBB80E-7046-67D5-9A8E-581AC76A9034}"/>
                  </a:ext>
                </a:extLst>
              </p:cNvPr>
              <p:cNvSpPr/>
              <p:nvPr/>
            </p:nvSpPr>
            <p:spPr>
              <a:xfrm>
                <a:off x="125287" y="204158"/>
                <a:ext cx="8873413" cy="225646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noFill/>
                </a:endParaRPr>
              </a:p>
            </p:txBody>
          </p:sp>
          <p:sp>
            <p:nvSpPr>
              <p:cNvPr id="84" name="Google Shape;84;p16"/>
              <p:cNvSpPr/>
              <p:nvPr/>
            </p:nvSpPr>
            <p:spPr>
              <a:xfrm>
                <a:off x="125287" y="305950"/>
                <a:ext cx="8873413" cy="327785"/>
              </a:xfrm>
              <a:prstGeom prst="rect">
                <a:avLst/>
              </a:prstGeom>
              <a:solidFill>
                <a:schemeClr val="tx2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" name="Google Shape;87;p16"/>
            <p:cNvSpPr/>
            <p:nvPr/>
          </p:nvSpPr>
          <p:spPr>
            <a:xfrm>
              <a:off x="409807" y="602593"/>
              <a:ext cx="128000" cy="123854"/>
            </a:xfrm>
            <a:prstGeom prst="ellipse">
              <a:avLst/>
            </a:prstGeom>
            <a:solidFill>
              <a:srgbClr val="FF5E57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7;p16">
              <a:extLst>
                <a:ext uri="{FF2B5EF4-FFF2-40B4-BE49-F238E27FC236}">
                  <a16:creationId xmlns:a16="http://schemas.microsoft.com/office/drawing/2014/main" id="{07927B95-96AC-DD72-419F-ED29AB9323E3}"/>
                </a:ext>
              </a:extLst>
            </p:cNvPr>
            <p:cNvSpPr/>
            <p:nvPr/>
          </p:nvSpPr>
          <p:spPr>
            <a:xfrm>
              <a:off x="648094" y="606851"/>
              <a:ext cx="128000" cy="123854"/>
            </a:xfrm>
            <a:prstGeom prst="ellipse">
              <a:avLst/>
            </a:prstGeom>
            <a:solidFill>
              <a:srgbClr val="FFBD2D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7;p16">
              <a:extLst>
                <a:ext uri="{FF2B5EF4-FFF2-40B4-BE49-F238E27FC236}">
                  <a16:creationId xmlns:a16="http://schemas.microsoft.com/office/drawing/2014/main" id="{52619307-8EBD-1ADB-3309-05522DFB7D26}"/>
                </a:ext>
              </a:extLst>
            </p:cNvPr>
            <p:cNvSpPr/>
            <p:nvPr/>
          </p:nvSpPr>
          <p:spPr>
            <a:xfrm>
              <a:off x="886381" y="602593"/>
              <a:ext cx="128000" cy="123854"/>
            </a:xfrm>
            <a:prstGeom prst="ellipse">
              <a:avLst/>
            </a:prstGeom>
            <a:solidFill>
              <a:srgbClr val="2CC74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양쪽 모서리가 둥근 사각형 7">
              <a:extLst>
                <a:ext uri="{FF2B5EF4-FFF2-40B4-BE49-F238E27FC236}">
                  <a16:creationId xmlns:a16="http://schemas.microsoft.com/office/drawing/2014/main" id="{2E0C1396-DC86-B791-255B-31CF0474FD97}"/>
                </a:ext>
              </a:extLst>
            </p:cNvPr>
            <p:cNvSpPr/>
            <p:nvPr/>
          </p:nvSpPr>
          <p:spPr>
            <a:xfrm rot="10800000">
              <a:off x="260352" y="870239"/>
              <a:ext cx="8623296" cy="4149211"/>
            </a:xfrm>
            <a:prstGeom prst="round2SameRect">
              <a:avLst>
                <a:gd name="adj1" fmla="val 4463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E6324E07-481E-8A02-122B-A795A438AB94}"/>
              </a:ext>
            </a:extLst>
          </p:cNvPr>
          <p:cNvSpPr txBox="1"/>
          <p:nvPr/>
        </p:nvSpPr>
        <p:spPr>
          <a:xfrm>
            <a:off x="2909530" y="347170"/>
            <a:ext cx="3324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Git commit –</a:t>
            </a:r>
            <a:r>
              <a:rPr kumimoji="1" lang="en-US" altLang="ko-KR" sz="20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kumimoji="1" lang="en-US" altLang="ko-Kore-KR" sz="20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m “</a:t>
            </a:r>
            <a:r>
              <a:rPr kumimoji="1" lang="ko-KR" altLang="en-US" sz="20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두번째 </a:t>
            </a:r>
            <a:r>
              <a:rPr kumimoji="1" lang="ko-KR" altLang="en-US" sz="2000" dirty="0" err="1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커밋</a:t>
            </a:r>
            <a:r>
              <a:rPr kumimoji="1" lang="en-US" altLang="ko-KR" sz="20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”</a:t>
            </a:r>
            <a:endParaRPr kumimoji="1" lang="ko-Kore-KR" altLang="en-US" sz="2000" dirty="0">
              <a:solidFill>
                <a:schemeClr val="tx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704FB9-95E0-D6DB-54E6-DF45092AAD09}"/>
              </a:ext>
            </a:extLst>
          </p:cNvPr>
          <p:cNvSpPr/>
          <p:nvPr/>
        </p:nvSpPr>
        <p:spPr>
          <a:xfrm>
            <a:off x="537808" y="1399055"/>
            <a:ext cx="5443114" cy="33216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88C75-C233-903E-034D-A5376E417E51}"/>
              </a:ext>
            </a:extLst>
          </p:cNvPr>
          <p:cNvSpPr txBox="1"/>
          <p:nvPr/>
        </p:nvSpPr>
        <p:spPr>
          <a:xfrm>
            <a:off x="537806" y="1091277"/>
            <a:ext cx="1122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프로젝트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폴더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90A42-843A-9C54-0295-B6B37F0DD0C3}"/>
              </a:ext>
            </a:extLst>
          </p:cNvPr>
          <p:cNvSpPr txBox="1"/>
          <p:nvPr/>
        </p:nvSpPr>
        <p:spPr>
          <a:xfrm>
            <a:off x="537806" y="1480017"/>
            <a:ext cx="1701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작업 공간</a:t>
            </a:r>
            <a:endParaRPr kumimoji="1" lang="en-US" altLang="ko-KR" sz="12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r>
              <a:rPr kumimoji="1" lang="en-US" altLang="ko-KR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(Working directory)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B9CE1531-1DD4-CDC7-BC55-18842A274DC3}"/>
              </a:ext>
            </a:extLst>
          </p:cNvPr>
          <p:cNvSpPr/>
          <p:nvPr/>
        </p:nvSpPr>
        <p:spPr>
          <a:xfrm>
            <a:off x="2238913" y="1604328"/>
            <a:ext cx="3602678" cy="3013788"/>
          </a:xfrm>
          <a:prstGeom prst="roundRect">
            <a:avLst>
              <a:gd name="adj" fmla="val 5521"/>
            </a:avLst>
          </a:prstGeom>
          <a:solidFill>
            <a:srgbClr val="99A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6219169B-87BD-6F0B-5391-B05679E097D4}"/>
              </a:ext>
            </a:extLst>
          </p:cNvPr>
          <p:cNvSpPr/>
          <p:nvPr/>
        </p:nvSpPr>
        <p:spPr>
          <a:xfrm>
            <a:off x="2377038" y="1926894"/>
            <a:ext cx="1837030" cy="2607246"/>
          </a:xfrm>
          <a:prstGeom prst="roundRect">
            <a:avLst>
              <a:gd name="adj" fmla="val 5521"/>
            </a:avLst>
          </a:prstGeom>
          <a:solidFill>
            <a:srgbClr val="B1C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B738C-6167-8665-EDEF-9C330A4C60FB}"/>
              </a:ext>
            </a:extLst>
          </p:cNvPr>
          <p:cNvSpPr txBox="1"/>
          <p:nvPr/>
        </p:nvSpPr>
        <p:spPr>
          <a:xfrm>
            <a:off x="2317578" y="1649894"/>
            <a:ext cx="1611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로컬저장소</a:t>
            </a:r>
            <a:r>
              <a:rPr kumimoji="1" lang="en-US" altLang="ko-KR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(.git </a:t>
            </a:r>
            <a:r>
              <a:rPr kumimoji="1" lang="ko-KR" altLang="en-US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폴더</a:t>
            </a:r>
            <a:r>
              <a:rPr kumimoji="1" lang="en-US" altLang="ko-KR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D55760-AD33-7DC3-A671-6B58BD8A1304}"/>
              </a:ext>
            </a:extLst>
          </p:cNvPr>
          <p:cNvSpPr txBox="1"/>
          <p:nvPr/>
        </p:nvSpPr>
        <p:spPr>
          <a:xfrm>
            <a:off x="2407071" y="1963910"/>
            <a:ext cx="1297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스테이지</a:t>
            </a:r>
            <a:r>
              <a:rPr kumimoji="1" lang="en-US" altLang="ko-KR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(stage)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BCE1E4-AD2A-11EA-742F-97737866673D}"/>
              </a:ext>
            </a:extLst>
          </p:cNvPr>
          <p:cNvSpPr/>
          <p:nvPr/>
        </p:nvSpPr>
        <p:spPr>
          <a:xfrm>
            <a:off x="6119046" y="1399055"/>
            <a:ext cx="2487146" cy="33216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FE3262-4B25-D924-1DF2-82DDBDE78FCC}"/>
              </a:ext>
            </a:extLst>
          </p:cNvPr>
          <p:cNvSpPr txBox="1"/>
          <p:nvPr/>
        </p:nvSpPr>
        <p:spPr>
          <a:xfrm>
            <a:off x="6361453" y="1100203"/>
            <a:ext cx="1122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원격저장소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pic>
        <p:nvPicPr>
          <p:cNvPr id="16" name="Picture 4" descr="Github 로고 - 무료 소셜 미디어개 아이콘">
            <a:extLst>
              <a:ext uri="{FF2B5EF4-FFF2-40B4-BE49-F238E27FC236}">
                <a16:creationId xmlns:a16="http://schemas.microsoft.com/office/drawing/2014/main" id="{45E9500A-30F9-AB13-56EC-1418A5DE8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138" y="1140376"/>
            <a:ext cx="210339" cy="21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3F2D33C-7AB5-CC46-4860-E9F48FB9F2A3}"/>
              </a:ext>
            </a:extLst>
          </p:cNvPr>
          <p:cNvSpPr/>
          <p:nvPr/>
        </p:nvSpPr>
        <p:spPr>
          <a:xfrm>
            <a:off x="2470766" y="2277925"/>
            <a:ext cx="1304962" cy="330841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ysClr val="windowText" lastClr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README.md</a:t>
            </a:r>
            <a:endParaRPr kumimoji="1" lang="ko-Kore-KR" altLang="en-US" dirty="0">
              <a:solidFill>
                <a:sysClr val="windowText" lastClr="00000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AEE08EC9-A556-D2BA-5258-B6D2F46753DA}"/>
              </a:ext>
            </a:extLst>
          </p:cNvPr>
          <p:cNvSpPr/>
          <p:nvPr/>
        </p:nvSpPr>
        <p:spPr>
          <a:xfrm>
            <a:off x="656496" y="2277925"/>
            <a:ext cx="1304962" cy="330841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README.md</a:t>
            </a:r>
            <a:endParaRPr kumimoji="1" lang="ko-Kore-KR" altLang="en-US" dirty="0">
              <a:solidFill>
                <a:schemeClr val="tx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5988FE5E-8B4C-FA01-1891-72259752F8FB}"/>
              </a:ext>
            </a:extLst>
          </p:cNvPr>
          <p:cNvSpPr/>
          <p:nvPr/>
        </p:nvSpPr>
        <p:spPr>
          <a:xfrm>
            <a:off x="4273528" y="1943786"/>
            <a:ext cx="1475417" cy="9574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C0AEEDE2-0DAC-A5AC-6780-3EDD4E5C64D9}"/>
              </a:ext>
            </a:extLst>
          </p:cNvPr>
          <p:cNvSpPr/>
          <p:nvPr/>
        </p:nvSpPr>
        <p:spPr>
          <a:xfrm>
            <a:off x="4352192" y="2422533"/>
            <a:ext cx="1304962" cy="330841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ysClr val="windowText" lastClr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README.md</a:t>
            </a:r>
            <a:endParaRPr kumimoji="1" lang="ko-Kore-KR" altLang="en-US" dirty="0">
              <a:solidFill>
                <a:sysClr val="windowText" lastClr="00000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00686D-BFC1-41B6-B498-1A6D47898FA6}"/>
              </a:ext>
            </a:extLst>
          </p:cNvPr>
          <p:cNvSpPr txBox="1"/>
          <p:nvPr/>
        </p:nvSpPr>
        <p:spPr>
          <a:xfrm>
            <a:off x="4300624" y="2027134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커밋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“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첫번째 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커밋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”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F7A8BD0A-628D-A3F9-6914-B89F44227344}"/>
              </a:ext>
            </a:extLst>
          </p:cNvPr>
          <p:cNvSpPr/>
          <p:nvPr/>
        </p:nvSpPr>
        <p:spPr>
          <a:xfrm>
            <a:off x="672110" y="2735860"/>
            <a:ext cx="1304962" cy="330841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main.py</a:t>
            </a:r>
            <a:r>
              <a:rPr kumimoji="1" lang="en-US" altLang="ko-Kore-KR" sz="12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(</a:t>
            </a:r>
            <a:r>
              <a:rPr kumimoji="1" lang="ko-KR" altLang="en-US" sz="12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수정됨</a:t>
            </a:r>
            <a:r>
              <a:rPr kumimoji="1" lang="en-US" altLang="ko-KR" sz="12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)</a:t>
            </a:r>
            <a:endParaRPr kumimoji="1" lang="en-US" altLang="ko-Kore-KR" sz="1200" dirty="0">
              <a:solidFill>
                <a:schemeClr val="tx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87B384E5-C7BD-F697-4217-109CC0AB22A4}"/>
              </a:ext>
            </a:extLst>
          </p:cNvPr>
          <p:cNvSpPr/>
          <p:nvPr/>
        </p:nvSpPr>
        <p:spPr>
          <a:xfrm>
            <a:off x="2470766" y="2737853"/>
            <a:ext cx="1304962" cy="330841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main.py</a:t>
            </a:r>
            <a:r>
              <a:rPr kumimoji="1" lang="en-US" altLang="ko-Kore-KR" sz="12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(</a:t>
            </a:r>
            <a:r>
              <a:rPr kumimoji="1" lang="ko-KR" altLang="en-US" sz="12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수정됨</a:t>
            </a:r>
            <a:r>
              <a:rPr kumimoji="1" lang="en-US" altLang="ko-KR" sz="12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)</a:t>
            </a:r>
            <a:endParaRPr kumimoji="1" lang="en-US" altLang="ko-Kore-KR" sz="1200" dirty="0">
              <a:solidFill>
                <a:schemeClr val="tx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3A5720DD-609D-3EBA-D756-3001466A5C47}"/>
              </a:ext>
            </a:extLst>
          </p:cNvPr>
          <p:cNvSpPr/>
          <p:nvPr/>
        </p:nvSpPr>
        <p:spPr>
          <a:xfrm>
            <a:off x="6292795" y="1943786"/>
            <a:ext cx="1475417" cy="9574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67622937-C5A6-EAC6-729C-4C5CEA5C2EC9}"/>
              </a:ext>
            </a:extLst>
          </p:cNvPr>
          <p:cNvSpPr/>
          <p:nvPr/>
        </p:nvSpPr>
        <p:spPr>
          <a:xfrm>
            <a:off x="6371459" y="2422533"/>
            <a:ext cx="1304962" cy="330841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ysClr val="windowText" lastClr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README.md</a:t>
            </a:r>
            <a:endParaRPr kumimoji="1" lang="ko-Kore-KR" altLang="en-US" dirty="0">
              <a:solidFill>
                <a:sysClr val="windowText" lastClr="00000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BFFEA9-B9DA-7C68-EDCC-77C25A40D316}"/>
              </a:ext>
            </a:extLst>
          </p:cNvPr>
          <p:cNvSpPr txBox="1"/>
          <p:nvPr/>
        </p:nvSpPr>
        <p:spPr>
          <a:xfrm>
            <a:off x="6319891" y="2027134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커밋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“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첫번째 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커밋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”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48" name="오른쪽 화살표[R] 47">
            <a:extLst>
              <a:ext uri="{FF2B5EF4-FFF2-40B4-BE49-F238E27FC236}">
                <a16:creationId xmlns:a16="http://schemas.microsoft.com/office/drawing/2014/main" id="{85E2EF89-8857-33C1-B921-139488B1EADE}"/>
              </a:ext>
            </a:extLst>
          </p:cNvPr>
          <p:cNvSpPr/>
          <p:nvPr/>
        </p:nvSpPr>
        <p:spPr>
          <a:xfrm>
            <a:off x="5733920" y="5323330"/>
            <a:ext cx="426436" cy="32256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E14EA39A-4200-6941-1532-7AE9F1756943}"/>
              </a:ext>
            </a:extLst>
          </p:cNvPr>
          <p:cNvSpPr/>
          <p:nvPr/>
        </p:nvSpPr>
        <p:spPr>
          <a:xfrm>
            <a:off x="4273528" y="3133044"/>
            <a:ext cx="1475417" cy="132334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3F7A9FC4-D357-F8E1-2F88-3BF6766702FE}"/>
              </a:ext>
            </a:extLst>
          </p:cNvPr>
          <p:cNvSpPr/>
          <p:nvPr/>
        </p:nvSpPr>
        <p:spPr>
          <a:xfrm>
            <a:off x="4352192" y="4007540"/>
            <a:ext cx="1304962" cy="3308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main.py</a:t>
            </a:r>
            <a:endParaRPr kumimoji="1" lang="en-US" altLang="ko-Kore-KR" dirty="0">
              <a:solidFill>
                <a:schemeClr val="tx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8F6FEE-226D-3029-1ED4-BDDF7D80FEA0}"/>
              </a:ext>
            </a:extLst>
          </p:cNvPr>
          <p:cNvSpPr txBox="1"/>
          <p:nvPr/>
        </p:nvSpPr>
        <p:spPr>
          <a:xfrm>
            <a:off x="4297714" y="3284984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커밋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“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두번째 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커밋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”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9178EC1-064D-6A1A-AF1A-5E85E3269814}"/>
              </a:ext>
            </a:extLst>
          </p:cNvPr>
          <p:cNvSpPr/>
          <p:nvPr/>
        </p:nvSpPr>
        <p:spPr>
          <a:xfrm>
            <a:off x="4898571" y="2840997"/>
            <a:ext cx="93307" cy="29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45AEE8B3-7CE8-B30A-A9B9-F029B6740679}"/>
              </a:ext>
            </a:extLst>
          </p:cNvPr>
          <p:cNvSpPr/>
          <p:nvPr/>
        </p:nvSpPr>
        <p:spPr>
          <a:xfrm>
            <a:off x="4365762" y="3589931"/>
            <a:ext cx="1304962" cy="330841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ysClr val="windowText" lastClr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README.md</a:t>
            </a:r>
            <a:endParaRPr kumimoji="1" lang="ko-Kore-KR" altLang="en-US" dirty="0">
              <a:solidFill>
                <a:sysClr val="windowText" lastClr="00000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6987C9F4-AE1D-1B0A-814C-9870CD0CA97B}"/>
              </a:ext>
            </a:extLst>
          </p:cNvPr>
          <p:cNvSpPr/>
          <p:nvPr/>
        </p:nvSpPr>
        <p:spPr>
          <a:xfrm>
            <a:off x="6265736" y="3180831"/>
            <a:ext cx="1475417" cy="132334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E7FAB508-E846-4612-4986-477492F14041}"/>
              </a:ext>
            </a:extLst>
          </p:cNvPr>
          <p:cNvSpPr/>
          <p:nvPr/>
        </p:nvSpPr>
        <p:spPr>
          <a:xfrm>
            <a:off x="6344400" y="4055327"/>
            <a:ext cx="1304962" cy="3308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main.py</a:t>
            </a:r>
            <a:endParaRPr kumimoji="1" lang="en-US" altLang="ko-Kore-KR" dirty="0">
              <a:solidFill>
                <a:schemeClr val="tx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FE7C649-9898-2B18-E078-1DF54C6D2F13}"/>
              </a:ext>
            </a:extLst>
          </p:cNvPr>
          <p:cNvSpPr txBox="1"/>
          <p:nvPr/>
        </p:nvSpPr>
        <p:spPr>
          <a:xfrm>
            <a:off x="6289922" y="3332771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커밋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“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두번째 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커밋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”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872ED0C-E5B1-D707-A2C4-2137F35EBB95}"/>
              </a:ext>
            </a:extLst>
          </p:cNvPr>
          <p:cNvSpPr/>
          <p:nvPr/>
        </p:nvSpPr>
        <p:spPr>
          <a:xfrm>
            <a:off x="6890779" y="2888784"/>
            <a:ext cx="93307" cy="29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DA96682A-B815-6E10-BDA8-33E981624F5F}"/>
              </a:ext>
            </a:extLst>
          </p:cNvPr>
          <p:cNvSpPr/>
          <p:nvPr/>
        </p:nvSpPr>
        <p:spPr>
          <a:xfrm>
            <a:off x="6357970" y="3637718"/>
            <a:ext cx="1304962" cy="330841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ysClr val="windowText" lastClr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README.md</a:t>
            </a:r>
            <a:endParaRPr kumimoji="1" lang="ko-Kore-KR" altLang="en-US" dirty="0">
              <a:solidFill>
                <a:sysClr val="windowText" lastClr="00000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ABD379D6-94A8-2FE4-16C7-D6C1B0F57726}"/>
              </a:ext>
            </a:extLst>
          </p:cNvPr>
          <p:cNvSpPr/>
          <p:nvPr/>
        </p:nvSpPr>
        <p:spPr>
          <a:xfrm>
            <a:off x="4270735" y="4744793"/>
            <a:ext cx="1475417" cy="132334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F73FE259-224A-9533-2B8C-0C33924C1C99}"/>
              </a:ext>
            </a:extLst>
          </p:cNvPr>
          <p:cNvSpPr/>
          <p:nvPr/>
        </p:nvSpPr>
        <p:spPr>
          <a:xfrm>
            <a:off x="4349399" y="5619289"/>
            <a:ext cx="1304962" cy="3308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main.py</a:t>
            </a:r>
            <a:r>
              <a:rPr kumimoji="1" lang="ko-KR" altLang="en-US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수정됨</a:t>
            </a:r>
            <a:r>
              <a:rPr kumimoji="1" lang="en-US" altLang="ko-KR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)</a:t>
            </a:r>
            <a:endParaRPr kumimoji="1" lang="en-US" altLang="ko-Kore-KR" dirty="0">
              <a:solidFill>
                <a:schemeClr val="tx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9003A492-A8A2-1762-93ED-30604C227390}"/>
              </a:ext>
            </a:extLst>
          </p:cNvPr>
          <p:cNvSpPr/>
          <p:nvPr/>
        </p:nvSpPr>
        <p:spPr>
          <a:xfrm>
            <a:off x="4362969" y="5201680"/>
            <a:ext cx="1304962" cy="330841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ysClr val="windowText" lastClr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README.md</a:t>
            </a:r>
            <a:endParaRPr kumimoji="1" lang="ko-Kore-KR" altLang="en-US" dirty="0">
              <a:solidFill>
                <a:sysClr val="windowText" lastClr="00000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30CE329-C148-DC6E-FF62-C9A83A15F817}"/>
              </a:ext>
            </a:extLst>
          </p:cNvPr>
          <p:cNvSpPr/>
          <p:nvPr/>
        </p:nvSpPr>
        <p:spPr>
          <a:xfrm>
            <a:off x="4988631" y="4485961"/>
            <a:ext cx="93307" cy="29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6D976507-74C0-CC99-5218-FBB4ADDD7AC2}"/>
              </a:ext>
            </a:extLst>
          </p:cNvPr>
          <p:cNvSpPr/>
          <p:nvPr/>
        </p:nvSpPr>
        <p:spPr>
          <a:xfrm>
            <a:off x="6201004" y="4731037"/>
            <a:ext cx="1475417" cy="132334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B04B00B3-FB37-0590-6ED2-D03BCAA82CD9}"/>
              </a:ext>
            </a:extLst>
          </p:cNvPr>
          <p:cNvSpPr/>
          <p:nvPr/>
        </p:nvSpPr>
        <p:spPr>
          <a:xfrm>
            <a:off x="6279668" y="5605533"/>
            <a:ext cx="1304962" cy="3308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main.py</a:t>
            </a:r>
            <a:r>
              <a:rPr kumimoji="1" lang="ko-KR" altLang="en-US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수정됨</a:t>
            </a:r>
            <a:r>
              <a:rPr kumimoji="1" lang="en-US" altLang="ko-KR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)</a:t>
            </a:r>
            <a:endParaRPr kumimoji="1" lang="en-US" altLang="ko-Kore-KR" dirty="0">
              <a:solidFill>
                <a:schemeClr val="tx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EE3B0B9C-A29E-9E4A-C793-630ED8359A5B}"/>
              </a:ext>
            </a:extLst>
          </p:cNvPr>
          <p:cNvSpPr/>
          <p:nvPr/>
        </p:nvSpPr>
        <p:spPr>
          <a:xfrm>
            <a:off x="6293238" y="5187924"/>
            <a:ext cx="1304962" cy="330841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ysClr val="windowText" lastClr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README.md</a:t>
            </a:r>
            <a:endParaRPr kumimoji="1" lang="ko-Kore-KR" altLang="en-US" dirty="0">
              <a:solidFill>
                <a:sysClr val="windowText" lastClr="00000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4DA23FE-D990-7610-F6D4-DB6AB9882063}"/>
              </a:ext>
            </a:extLst>
          </p:cNvPr>
          <p:cNvSpPr/>
          <p:nvPr/>
        </p:nvSpPr>
        <p:spPr>
          <a:xfrm>
            <a:off x="6918900" y="4472205"/>
            <a:ext cx="93307" cy="29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10A1390-D728-5223-40EA-D07B597387E6}"/>
              </a:ext>
            </a:extLst>
          </p:cNvPr>
          <p:cNvSpPr txBox="1"/>
          <p:nvPr/>
        </p:nvSpPr>
        <p:spPr>
          <a:xfrm>
            <a:off x="4308510" y="4896381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커밋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“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세번째 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커밋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”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FA1050-A43A-8CFF-FB51-073734AE2D20}"/>
              </a:ext>
            </a:extLst>
          </p:cNvPr>
          <p:cNvSpPr txBox="1"/>
          <p:nvPr/>
        </p:nvSpPr>
        <p:spPr>
          <a:xfrm>
            <a:off x="6184642" y="4829948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커밋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“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세번째 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커밋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”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478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E14224A-7B8E-CAB1-E040-D1C9C54B9F6E}"/>
              </a:ext>
            </a:extLst>
          </p:cNvPr>
          <p:cNvGrpSpPr/>
          <p:nvPr/>
        </p:nvGrpSpPr>
        <p:grpSpPr>
          <a:xfrm>
            <a:off x="260351" y="347171"/>
            <a:ext cx="8623298" cy="4578787"/>
            <a:chOff x="260352" y="440663"/>
            <a:chExt cx="8623298" cy="457878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79639A4-9393-3A7E-DF9E-F2B413CC906B}"/>
                </a:ext>
              </a:extLst>
            </p:cNvPr>
            <p:cNvGrpSpPr/>
            <p:nvPr/>
          </p:nvGrpSpPr>
          <p:grpSpPr>
            <a:xfrm>
              <a:off x="260353" y="440663"/>
              <a:ext cx="8623297" cy="429577"/>
              <a:chOff x="125287" y="204158"/>
              <a:chExt cx="8873413" cy="429577"/>
            </a:xfrm>
          </p:grpSpPr>
          <p:sp>
            <p:nvSpPr>
              <p:cNvPr id="2" name="모서리가 둥근 직사각형 1">
                <a:extLst>
                  <a:ext uri="{FF2B5EF4-FFF2-40B4-BE49-F238E27FC236}">
                    <a16:creationId xmlns:a16="http://schemas.microsoft.com/office/drawing/2014/main" id="{79FBB80E-7046-67D5-9A8E-581AC76A9034}"/>
                  </a:ext>
                </a:extLst>
              </p:cNvPr>
              <p:cNvSpPr/>
              <p:nvPr/>
            </p:nvSpPr>
            <p:spPr>
              <a:xfrm>
                <a:off x="125287" y="204158"/>
                <a:ext cx="8873413" cy="225646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noFill/>
                </a:endParaRPr>
              </a:p>
            </p:txBody>
          </p:sp>
          <p:sp>
            <p:nvSpPr>
              <p:cNvPr id="84" name="Google Shape;84;p16"/>
              <p:cNvSpPr/>
              <p:nvPr/>
            </p:nvSpPr>
            <p:spPr>
              <a:xfrm>
                <a:off x="125287" y="305950"/>
                <a:ext cx="8873413" cy="327785"/>
              </a:xfrm>
              <a:prstGeom prst="rect">
                <a:avLst/>
              </a:prstGeom>
              <a:solidFill>
                <a:schemeClr val="tx2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" name="Google Shape;87;p16"/>
            <p:cNvSpPr/>
            <p:nvPr/>
          </p:nvSpPr>
          <p:spPr>
            <a:xfrm>
              <a:off x="409807" y="602593"/>
              <a:ext cx="128000" cy="123854"/>
            </a:xfrm>
            <a:prstGeom prst="ellipse">
              <a:avLst/>
            </a:prstGeom>
            <a:solidFill>
              <a:srgbClr val="FF5E57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7;p16">
              <a:extLst>
                <a:ext uri="{FF2B5EF4-FFF2-40B4-BE49-F238E27FC236}">
                  <a16:creationId xmlns:a16="http://schemas.microsoft.com/office/drawing/2014/main" id="{07927B95-96AC-DD72-419F-ED29AB9323E3}"/>
                </a:ext>
              </a:extLst>
            </p:cNvPr>
            <p:cNvSpPr/>
            <p:nvPr/>
          </p:nvSpPr>
          <p:spPr>
            <a:xfrm>
              <a:off x="648094" y="606851"/>
              <a:ext cx="128000" cy="123854"/>
            </a:xfrm>
            <a:prstGeom prst="ellipse">
              <a:avLst/>
            </a:prstGeom>
            <a:solidFill>
              <a:srgbClr val="FFBD2D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7;p16">
              <a:extLst>
                <a:ext uri="{FF2B5EF4-FFF2-40B4-BE49-F238E27FC236}">
                  <a16:creationId xmlns:a16="http://schemas.microsoft.com/office/drawing/2014/main" id="{52619307-8EBD-1ADB-3309-05522DFB7D26}"/>
                </a:ext>
              </a:extLst>
            </p:cNvPr>
            <p:cNvSpPr/>
            <p:nvPr/>
          </p:nvSpPr>
          <p:spPr>
            <a:xfrm>
              <a:off x="886381" y="602593"/>
              <a:ext cx="128000" cy="123854"/>
            </a:xfrm>
            <a:prstGeom prst="ellipse">
              <a:avLst/>
            </a:prstGeom>
            <a:solidFill>
              <a:srgbClr val="2CC74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양쪽 모서리가 둥근 사각형 7">
              <a:extLst>
                <a:ext uri="{FF2B5EF4-FFF2-40B4-BE49-F238E27FC236}">
                  <a16:creationId xmlns:a16="http://schemas.microsoft.com/office/drawing/2014/main" id="{2E0C1396-DC86-B791-255B-31CF0474FD97}"/>
                </a:ext>
              </a:extLst>
            </p:cNvPr>
            <p:cNvSpPr/>
            <p:nvPr/>
          </p:nvSpPr>
          <p:spPr>
            <a:xfrm rot="10800000">
              <a:off x="260352" y="870239"/>
              <a:ext cx="8623296" cy="4149211"/>
            </a:xfrm>
            <a:prstGeom prst="round2SameRect">
              <a:avLst>
                <a:gd name="adj1" fmla="val 4463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E6324E07-481E-8A02-122B-A795A438AB94}"/>
              </a:ext>
            </a:extLst>
          </p:cNvPr>
          <p:cNvSpPr txBox="1"/>
          <p:nvPr/>
        </p:nvSpPr>
        <p:spPr>
          <a:xfrm>
            <a:off x="3530690" y="347170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dirty="0" err="1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Github</a:t>
            </a:r>
            <a:r>
              <a:rPr kumimoji="1" lang="en-US" altLang="ko-Kore-KR" sz="20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R" altLang="en-US" sz="20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포트폴리오</a:t>
            </a:r>
            <a:endParaRPr kumimoji="1" lang="ko-Kore-KR" altLang="en-US" sz="2000" dirty="0">
              <a:solidFill>
                <a:schemeClr val="tx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87204F-A906-F7D4-940D-C2BEEAB2150D}"/>
              </a:ext>
            </a:extLst>
          </p:cNvPr>
          <p:cNvSpPr txBox="1"/>
          <p:nvPr/>
        </p:nvSpPr>
        <p:spPr>
          <a:xfrm>
            <a:off x="3577175" y="1675493"/>
            <a:ext cx="19896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8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쉬운거</a:t>
            </a:r>
            <a:r>
              <a:rPr kumimoji="1" lang="ko-KR" altLang="en-US" sz="18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ko-KR" altLang="en-US" sz="18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부터</a:t>
            </a:r>
            <a:r>
              <a:rPr kumimoji="1" lang="ko-KR" altLang="en-US" sz="18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시작</a:t>
            </a:r>
            <a:endParaRPr kumimoji="1" lang="en-US" altLang="ko-KR" sz="18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8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PS</a:t>
            </a:r>
          </a:p>
          <a:p>
            <a:pPr marL="285750" indent="-285750">
              <a:buFontTx/>
              <a:buChar char="-"/>
            </a:pPr>
            <a:r>
              <a:rPr kumimoji="1" lang="en-US" altLang="ko-KR" sz="18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Toy project</a:t>
            </a:r>
          </a:p>
          <a:p>
            <a:endParaRPr kumimoji="1" lang="en-US" altLang="ko-KR" sz="18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r>
              <a:rPr kumimoji="1" lang="ko-KR" altLang="en-US" sz="18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학교 공부 자료 등 등</a:t>
            </a:r>
            <a:endParaRPr kumimoji="1" lang="en-US" altLang="ko-KR" sz="18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7391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254AAF3-E514-9A0D-1523-65B60AC47BC7}"/>
              </a:ext>
            </a:extLst>
          </p:cNvPr>
          <p:cNvGrpSpPr/>
          <p:nvPr/>
        </p:nvGrpSpPr>
        <p:grpSpPr>
          <a:xfrm>
            <a:off x="1142896" y="1116940"/>
            <a:ext cx="6858207" cy="2909619"/>
            <a:chOff x="260351" y="310529"/>
            <a:chExt cx="6858207" cy="290961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C1F0E4E-CA1B-1D1D-48C7-D18AF2A577FD}"/>
                </a:ext>
              </a:extLst>
            </p:cNvPr>
            <p:cNvGrpSpPr/>
            <p:nvPr/>
          </p:nvGrpSpPr>
          <p:grpSpPr>
            <a:xfrm>
              <a:off x="260351" y="310529"/>
              <a:ext cx="6858207" cy="400001"/>
              <a:chOff x="125285" y="74024"/>
              <a:chExt cx="7057127" cy="400001"/>
            </a:xfrm>
          </p:grpSpPr>
          <p:sp>
            <p:nvSpPr>
              <p:cNvPr id="16" name="모서리가 둥근 직사각형 15">
                <a:extLst>
                  <a:ext uri="{FF2B5EF4-FFF2-40B4-BE49-F238E27FC236}">
                    <a16:creationId xmlns:a16="http://schemas.microsoft.com/office/drawing/2014/main" id="{16809FF2-FD22-F876-DCFC-BA637B20AF65}"/>
                  </a:ext>
                </a:extLst>
              </p:cNvPr>
              <p:cNvSpPr/>
              <p:nvPr/>
            </p:nvSpPr>
            <p:spPr>
              <a:xfrm>
                <a:off x="125285" y="74024"/>
                <a:ext cx="7057125" cy="225646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noFill/>
                </a:endParaRPr>
              </a:p>
            </p:txBody>
          </p:sp>
          <p:sp>
            <p:nvSpPr>
              <p:cNvPr id="17" name="Google Shape;84;p16">
                <a:extLst>
                  <a:ext uri="{FF2B5EF4-FFF2-40B4-BE49-F238E27FC236}">
                    <a16:creationId xmlns:a16="http://schemas.microsoft.com/office/drawing/2014/main" id="{77E6D0F5-7421-43B1-05CA-72C9F6D1FCBD}"/>
                  </a:ext>
                </a:extLst>
              </p:cNvPr>
              <p:cNvSpPr/>
              <p:nvPr/>
            </p:nvSpPr>
            <p:spPr>
              <a:xfrm>
                <a:off x="125287" y="204158"/>
                <a:ext cx="7057125" cy="269867"/>
              </a:xfrm>
              <a:prstGeom prst="rect">
                <a:avLst/>
              </a:prstGeom>
              <a:solidFill>
                <a:schemeClr val="tx2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2" name="Google Shape;87;p16">
              <a:extLst>
                <a:ext uri="{FF2B5EF4-FFF2-40B4-BE49-F238E27FC236}">
                  <a16:creationId xmlns:a16="http://schemas.microsoft.com/office/drawing/2014/main" id="{B17E3C89-38A6-BCBF-3F02-C98DB4F6303B}"/>
                </a:ext>
              </a:extLst>
            </p:cNvPr>
            <p:cNvSpPr/>
            <p:nvPr/>
          </p:nvSpPr>
          <p:spPr>
            <a:xfrm>
              <a:off x="409807" y="464941"/>
              <a:ext cx="128000" cy="123854"/>
            </a:xfrm>
            <a:prstGeom prst="ellipse">
              <a:avLst/>
            </a:prstGeom>
            <a:solidFill>
              <a:srgbClr val="FF5E57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7;p16">
              <a:extLst>
                <a:ext uri="{FF2B5EF4-FFF2-40B4-BE49-F238E27FC236}">
                  <a16:creationId xmlns:a16="http://schemas.microsoft.com/office/drawing/2014/main" id="{273ECCC7-F69B-5C48-484A-179ED1AABA3E}"/>
                </a:ext>
              </a:extLst>
            </p:cNvPr>
            <p:cNvSpPr/>
            <p:nvPr/>
          </p:nvSpPr>
          <p:spPr>
            <a:xfrm>
              <a:off x="648094" y="469199"/>
              <a:ext cx="128000" cy="123854"/>
            </a:xfrm>
            <a:prstGeom prst="ellipse">
              <a:avLst/>
            </a:prstGeom>
            <a:solidFill>
              <a:srgbClr val="FFBD2D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7;p16">
              <a:extLst>
                <a:ext uri="{FF2B5EF4-FFF2-40B4-BE49-F238E27FC236}">
                  <a16:creationId xmlns:a16="http://schemas.microsoft.com/office/drawing/2014/main" id="{3C0C901C-7722-3E01-DB16-B42404C1F45B}"/>
                </a:ext>
              </a:extLst>
            </p:cNvPr>
            <p:cNvSpPr/>
            <p:nvPr/>
          </p:nvSpPr>
          <p:spPr>
            <a:xfrm>
              <a:off x="886381" y="464941"/>
              <a:ext cx="128000" cy="123854"/>
            </a:xfrm>
            <a:prstGeom prst="ellipse">
              <a:avLst/>
            </a:prstGeom>
            <a:solidFill>
              <a:srgbClr val="2CC74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양쪽 모서리가 둥근 사각형 14">
              <a:extLst>
                <a:ext uri="{FF2B5EF4-FFF2-40B4-BE49-F238E27FC236}">
                  <a16:creationId xmlns:a16="http://schemas.microsoft.com/office/drawing/2014/main" id="{FA01189F-5FF8-D9DD-CEDB-ED475EA31966}"/>
                </a:ext>
              </a:extLst>
            </p:cNvPr>
            <p:cNvSpPr/>
            <p:nvPr/>
          </p:nvSpPr>
          <p:spPr>
            <a:xfrm rot="10800000">
              <a:off x="260352" y="710527"/>
              <a:ext cx="6858204" cy="2509621"/>
            </a:xfrm>
            <a:prstGeom prst="round2SameRect">
              <a:avLst>
                <a:gd name="adj1" fmla="val 4463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ECE8F3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742B7F9-E91F-7C6C-4E37-98797BF140D0}"/>
              </a:ext>
            </a:extLst>
          </p:cNvPr>
          <p:cNvSpPr txBox="1"/>
          <p:nvPr/>
        </p:nvSpPr>
        <p:spPr>
          <a:xfrm>
            <a:off x="3321493" y="1116828"/>
            <a:ext cx="2678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00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2022 UPDATA </a:t>
            </a:r>
            <a:r>
              <a:rPr kumimoji="1" lang="en-US" altLang="ko-KR" sz="20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Study</a:t>
            </a:r>
            <a:endParaRPr kumimoji="1" lang="en" altLang="ko-KR" sz="2000" dirty="0">
              <a:solidFill>
                <a:schemeClr val="tx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595FEC-275A-E038-C070-55B48C5E10AB}"/>
              </a:ext>
            </a:extLst>
          </p:cNvPr>
          <p:cNvSpPr txBox="1"/>
          <p:nvPr/>
        </p:nvSpPr>
        <p:spPr>
          <a:xfrm>
            <a:off x="6080273" y="3665441"/>
            <a:ext cx="1789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데이터과학과 </a:t>
            </a:r>
            <a:r>
              <a:rPr kumimoji="1" lang="en-US" altLang="ko-KR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21</a:t>
            </a:r>
            <a:r>
              <a:rPr kumimoji="1" lang="ko-KR" altLang="en-US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ko-KR" altLang="en-US" dirty="0" err="1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허준환</a:t>
            </a:r>
            <a:endParaRPr kumimoji="1" lang="en" altLang="ko-KR" dirty="0">
              <a:solidFill>
                <a:schemeClr val="tx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BA944-3673-F13D-7B1A-B9BF5FEF9DC1}"/>
              </a:ext>
            </a:extLst>
          </p:cNvPr>
          <p:cNvSpPr txBox="1"/>
          <p:nvPr/>
        </p:nvSpPr>
        <p:spPr>
          <a:xfrm>
            <a:off x="3850484" y="2159105"/>
            <a:ext cx="1443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End…</a:t>
            </a:r>
            <a:endParaRPr kumimoji="1" lang="en" altLang="ko-KR" sz="4000" dirty="0">
              <a:solidFill>
                <a:schemeClr val="tx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5632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E14224A-7B8E-CAB1-E040-D1C9C54B9F6E}"/>
              </a:ext>
            </a:extLst>
          </p:cNvPr>
          <p:cNvGrpSpPr/>
          <p:nvPr/>
        </p:nvGrpSpPr>
        <p:grpSpPr>
          <a:xfrm>
            <a:off x="1142896" y="1116940"/>
            <a:ext cx="6858207" cy="2909619"/>
            <a:chOff x="260351" y="310529"/>
            <a:chExt cx="6858207" cy="290961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79639A4-9393-3A7E-DF9E-F2B413CC906B}"/>
                </a:ext>
              </a:extLst>
            </p:cNvPr>
            <p:cNvGrpSpPr/>
            <p:nvPr/>
          </p:nvGrpSpPr>
          <p:grpSpPr>
            <a:xfrm>
              <a:off x="260351" y="310529"/>
              <a:ext cx="6858207" cy="400001"/>
              <a:chOff x="125285" y="74024"/>
              <a:chExt cx="7057127" cy="400001"/>
            </a:xfrm>
          </p:grpSpPr>
          <p:sp>
            <p:nvSpPr>
              <p:cNvPr id="2" name="모서리가 둥근 직사각형 1">
                <a:extLst>
                  <a:ext uri="{FF2B5EF4-FFF2-40B4-BE49-F238E27FC236}">
                    <a16:creationId xmlns:a16="http://schemas.microsoft.com/office/drawing/2014/main" id="{79FBB80E-7046-67D5-9A8E-581AC76A9034}"/>
                  </a:ext>
                </a:extLst>
              </p:cNvPr>
              <p:cNvSpPr/>
              <p:nvPr/>
            </p:nvSpPr>
            <p:spPr>
              <a:xfrm>
                <a:off x="125285" y="74024"/>
                <a:ext cx="7057125" cy="225646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noFill/>
                </a:endParaRPr>
              </a:p>
            </p:txBody>
          </p:sp>
          <p:sp>
            <p:nvSpPr>
              <p:cNvPr id="84" name="Google Shape;84;p16"/>
              <p:cNvSpPr/>
              <p:nvPr/>
            </p:nvSpPr>
            <p:spPr>
              <a:xfrm>
                <a:off x="125287" y="204158"/>
                <a:ext cx="7057125" cy="269867"/>
              </a:xfrm>
              <a:prstGeom prst="rect">
                <a:avLst/>
              </a:prstGeom>
              <a:solidFill>
                <a:schemeClr val="tx2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7" name="Google Shape;87;p16"/>
            <p:cNvSpPr/>
            <p:nvPr/>
          </p:nvSpPr>
          <p:spPr>
            <a:xfrm>
              <a:off x="409807" y="464941"/>
              <a:ext cx="128000" cy="123854"/>
            </a:xfrm>
            <a:prstGeom prst="ellipse">
              <a:avLst/>
            </a:prstGeom>
            <a:solidFill>
              <a:srgbClr val="FF5E57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7;p16">
              <a:extLst>
                <a:ext uri="{FF2B5EF4-FFF2-40B4-BE49-F238E27FC236}">
                  <a16:creationId xmlns:a16="http://schemas.microsoft.com/office/drawing/2014/main" id="{07927B95-96AC-DD72-419F-ED29AB9323E3}"/>
                </a:ext>
              </a:extLst>
            </p:cNvPr>
            <p:cNvSpPr/>
            <p:nvPr/>
          </p:nvSpPr>
          <p:spPr>
            <a:xfrm>
              <a:off x="648094" y="469199"/>
              <a:ext cx="128000" cy="123854"/>
            </a:xfrm>
            <a:prstGeom prst="ellipse">
              <a:avLst/>
            </a:prstGeom>
            <a:solidFill>
              <a:srgbClr val="FFBD2D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7;p16">
              <a:extLst>
                <a:ext uri="{FF2B5EF4-FFF2-40B4-BE49-F238E27FC236}">
                  <a16:creationId xmlns:a16="http://schemas.microsoft.com/office/drawing/2014/main" id="{52619307-8EBD-1ADB-3309-05522DFB7D26}"/>
                </a:ext>
              </a:extLst>
            </p:cNvPr>
            <p:cNvSpPr/>
            <p:nvPr/>
          </p:nvSpPr>
          <p:spPr>
            <a:xfrm>
              <a:off x="886381" y="464941"/>
              <a:ext cx="128000" cy="123854"/>
            </a:xfrm>
            <a:prstGeom prst="ellipse">
              <a:avLst/>
            </a:prstGeom>
            <a:solidFill>
              <a:srgbClr val="2CC74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양쪽 모서리가 둥근 사각형 7">
              <a:extLst>
                <a:ext uri="{FF2B5EF4-FFF2-40B4-BE49-F238E27FC236}">
                  <a16:creationId xmlns:a16="http://schemas.microsoft.com/office/drawing/2014/main" id="{2E0C1396-DC86-B791-255B-31CF0474FD97}"/>
                </a:ext>
              </a:extLst>
            </p:cNvPr>
            <p:cNvSpPr/>
            <p:nvPr/>
          </p:nvSpPr>
          <p:spPr>
            <a:xfrm rot="10800000">
              <a:off x="260352" y="710527"/>
              <a:ext cx="6858204" cy="2509621"/>
            </a:xfrm>
            <a:prstGeom prst="round2SameRect">
              <a:avLst>
                <a:gd name="adj1" fmla="val 4463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ECE8F3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157C4FF-FF6F-7E75-74B5-DBB1E977DF0C}"/>
              </a:ext>
            </a:extLst>
          </p:cNvPr>
          <p:cNvSpPr txBox="1"/>
          <p:nvPr/>
        </p:nvSpPr>
        <p:spPr>
          <a:xfrm>
            <a:off x="4125092" y="1116828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목차</a:t>
            </a:r>
            <a:endParaRPr kumimoji="1" lang="ko-Kore-KR" altLang="en-US" sz="2000" dirty="0">
              <a:solidFill>
                <a:schemeClr val="tx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1" name="Google Shape;176;p18">
            <a:extLst>
              <a:ext uri="{FF2B5EF4-FFF2-40B4-BE49-F238E27FC236}">
                <a16:creationId xmlns:a16="http://schemas.microsoft.com/office/drawing/2014/main" id="{A60B9401-7498-1441-D7EF-2950E917A3F5}"/>
              </a:ext>
            </a:extLst>
          </p:cNvPr>
          <p:cNvSpPr txBox="1"/>
          <p:nvPr/>
        </p:nvSpPr>
        <p:spPr>
          <a:xfrm>
            <a:off x="1356352" y="1647072"/>
            <a:ext cx="6258492" cy="17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spcBef>
                <a:spcPts val="300"/>
              </a:spcBef>
              <a:buFont typeface="Wingdings" pitchFamily="2" charset="2"/>
              <a:buChar char="§"/>
            </a:pPr>
            <a:r>
              <a:rPr lang="en-US" altLang="ko-Kore-KR" sz="1600" dirty="0" err="1">
                <a:solidFill>
                  <a:schemeClr val="dk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Helvetica Neue"/>
                <a:sym typeface="Helvetica Neue"/>
              </a:rPr>
              <a:t>Github</a:t>
            </a:r>
            <a:r>
              <a:rPr lang="en-US" altLang="ko-Kore-KR" sz="1600" dirty="0">
                <a:solidFill>
                  <a:schemeClr val="dk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Helvetica Neue"/>
                <a:sym typeface="Helvetica Neue"/>
              </a:rPr>
              <a:t> </a:t>
            </a:r>
            <a:r>
              <a:rPr lang="ko-KR" altLang="en-US" sz="1600" dirty="0">
                <a:solidFill>
                  <a:schemeClr val="dk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Helvetica Neue"/>
                <a:sym typeface="Helvetica Neue"/>
              </a:rPr>
              <a:t>가입</a:t>
            </a:r>
            <a:r>
              <a:rPr lang="en-US" altLang="ko-KR" sz="1600" dirty="0">
                <a:solidFill>
                  <a:schemeClr val="dk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Helvetica Neue"/>
                <a:sym typeface="Helvetica Neue"/>
              </a:rPr>
              <a:t>,</a:t>
            </a:r>
            <a:r>
              <a:rPr lang="ko-KR" altLang="en-US" sz="1600" dirty="0">
                <a:solidFill>
                  <a:schemeClr val="dk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Helvetica Neue"/>
                <a:sym typeface="Helvetica Neue"/>
              </a:rPr>
              <a:t> </a:t>
            </a:r>
            <a:r>
              <a:rPr lang="en-US" altLang="ko-KR" sz="1600" dirty="0">
                <a:solidFill>
                  <a:schemeClr val="dk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Helvetica Neue"/>
                <a:sym typeface="Helvetica Neue"/>
              </a:rPr>
              <a:t>Git </a:t>
            </a:r>
            <a:r>
              <a:rPr lang="ko-KR" altLang="en-US" sz="1600" dirty="0">
                <a:solidFill>
                  <a:schemeClr val="dk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Helvetica Neue"/>
                <a:sym typeface="Helvetica Neue"/>
              </a:rPr>
              <a:t>설치</a:t>
            </a:r>
            <a:r>
              <a:rPr lang="en-US" altLang="ko-KR" sz="1600" dirty="0">
                <a:solidFill>
                  <a:schemeClr val="dk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Helvetica Neue"/>
                <a:sym typeface="Helvetica Neue"/>
              </a:rPr>
              <a:t>,</a:t>
            </a:r>
            <a:r>
              <a:rPr lang="ko-KR" altLang="en-US" sz="1600" dirty="0">
                <a:solidFill>
                  <a:schemeClr val="dk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Helvetica Neue"/>
                <a:sym typeface="Helvetica Neue"/>
              </a:rPr>
              <a:t> </a:t>
            </a:r>
            <a:r>
              <a:rPr lang="en-US" altLang="ko-KR" sz="1600" dirty="0" err="1">
                <a:solidFill>
                  <a:schemeClr val="dk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Helvetica Neue"/>
                <a:sym typeface="Helvetica Neue"/>
              </a:rPr>
              <a:t>Github</a:t>
            </a:r>
            <a:r>
              <a:rPr lang="en-US" altLang="ko-KR" sz="1600" dirty="0">
                <a:solidFill>
                  <a:schemeClr val="dk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Helvetica Neue"/>
                <a:sym typeface="Helvetica Neue"/>
              </a:rPr>
              <a:t> profile repository</a:t>
            </a:r>
            <a:r>
              <a:rPr lang="ko-KR" altLang="en-US" sz="1600" dirty="0">
                <a:solidFill>
                  <a:schemeClr val="dk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Helvetica Neue"/>
                <a:sym typeface="Helvetica Neue"/>
              </a:rPr>
              <a:t> </a:t>
            </a:r>
            <a:r>
              <a:rPr lang="en-US" altLang="ko-KR" sz="1600" dirty="0">
                <a:solidFill>
                  <a:schemeClr val="dk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Helvetica Neue"/>
                <a:sym typeface="Helvetica Neue"/>
              </a:rPr>
              <a:t>&amp;</a:t>
            </a:r>
            <a:r>
              <a:rPr lang="ko-KR" altLang="en-US" sz="1600" dirty="0">
                <a:solidFill>
                  <a:schemeClr val="dk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Helvetica Neue"/>
                <a:sym typeface="Helvetica Neue"/>
              </a:rPr>
              <a:t> </a:t>
            </a:r>
            <a:r>
              <a:rPr lang="en-US" altLang="ko-KR" sz="1600" dirty="0">
                <a:solidFill>
                  <a:schemeClr val="dk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Helvetica Neue"/>
                <a:sym typeface="Helvetica Neue"/>
              </a:rPr>
              <a:t>Markdown</a:t>
            </a:r>
            <a:r>
              <a:rPr lang="ko-KR" altLang="en-US" sz="1600" dirty="0">
                <a:solidFill>
                  <a:schemeClr val="dk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Helvetica Neue"/>
                <a:sym typeface="Helvetica Neue"/>
              </a:rPr>
              <a:t> 문법</a:t>
            </a:r>
            <a:r>
              <a:rPr lang="en-US" altLang="ko-KR" sz="1600" dirty="0">
                <a:solidFill>
                  <a:schemeClr val="dk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Helvetica Neue"/>
                <a:sym typeface="Helvetica Neue"/>
              </a:rPr>
              <a:t> </a:t>
            </a:r>
          </a:p>
          <a:p>
            <a:pPr marL="285750" lvl="0" indent="-285750">
              <a:lnSpc>
                <a:spcPct val="150000"/>
              </a:lnSpc>
              <a:spcBef>
                <a:spcPts val="300"/>
              </a:spcBef>
              <a:buFont typeface="Wingdings" pitchFamily="2" charset="2"/>
              <a:buChar char="§"/>
            </a:pPr>
            <a:r>
              <a:rPr lang="en-US" altLang="ko-Kore-KR" sz="1600" dirty="0" err="1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Helvetica Neue"/>
                <a:sym typeface="Helvetica Neue"/>
              </a:rPr>
              <a:t>Github</a:t>
            </a:r>
            <a:r>
              <a:rPr lang="en-US" altLang="ko-Kore-KR" sz="16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Helvetica Neue"/>
                <a:sym typeface="Helvetica Neue"/>
              </a:rPr>
              <a:t> blog </a:t>
            </a:r>
            <a:r>
              <a:rPr lang="ko-Kore-KR" altLang="en-US" sz="16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Helvetica Neue"/>
                <a:sym typeface="Helvetica Neue"/>
              </a:rPr>
              <a:t>만들기</a:t>
            </a:r>
            <a:endParaRPr lang="en-US" altLang="ko-Kore-KR" sz="1600" dirty="0">
              <a:solidFill>
                <a:schemeClr val="tx1"/>
              </a:solidFill>
              <a:latin typeface="BM HANNA Air OTF" panose="020B0600000101010101" pitchFamily="34" charset="-127"/>
              <a:ea typeface="BM HANNA Air OTF" panose="020B0600000101010101" pitchFamily="34" charset="-127"/>
              <a:cs typeface="Helvetica Neue"/>
              <a:sym typeface="Helvetica Neue"/>
            </a:endParaRPr>
          </a:p>
          <a:p>
            <a:pPr marL="285750" lvl="0" indent="-285750">
              <a:lnSpc>
                <a:spcPct val="150000"/>
              </a:lnSpc>
              <a:spcBef>
                <a:spcPts val="300"/>
              </a:spcBef>
              <a:buFont typeface="Wingdings" pitchFamily="2" charset="2"/>
              <a:buChar char="§"/>
            </a:pPr>
            <a:r>
              <a:rPr lang="en-US" altLang="ko-Kore-KR" sz="1600" b="1" dirty="0">
                <a:solidFill>
                  <a:srgbClr val="FF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Helvetica Neue"/>
                <a:sym typeface="Helvetica Neue"/>
              </a:rPr>
              <a:t>Git</a:t>
            </a:r>
            <a:r>
              <a:rPr lang="ko-Kore-KR" altLang="en-US" sz="1600" b="1" dirty="0">
                <a:solidFill>
                  <a:srgbClr val="FF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Helvetica Neue"/>
                <a:sym typeface="Helvetica Neue"/>
              </a:rPr>
              <a:t>의</a:t>
            </a:r>
            <a:r>
              <a:rPr lang="ko-KR" altLang="en-US" sz="1600" b="1" dirty="0">
                <a:solidFill>
                  <a:srgbClr val="FF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Helvetica Neue"/>
                <a:sym typeface="Helvetica Neue"/>
              </a:rPr>
              <a:t> 다양한 기능들과 원리</a:t>
            </a:r>
            <a:endParaRPr lang="en-US" altLang="ko-KR" sz="1600" b="1" dirty="0">
              <a:solidFill>
                <a:srgbClr val="FF0000"/>
              </a:solidFill>
              <a:latin typeface="BM HANNA Air OTF" panose="020B0600000101010101" pitchFamily="34" charset="-127"/>
              <a:ea typeface="BM HANNA Air OTF" panose="020B0600000101010101" pitchFamily="34" charset="-127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3214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E14224A-7B8E-CAB1-E040-D1C9C54B9F6E}"/>
              </a:ext>
            </a:extLst>
          </p:cNvPr>
          <p:cNvGrpSpPr/>
          <p:nvPr/>
        </p:nvGrpSpPr>
        <p:grpSpPr>
          <a:xfrm>
            <a:off x="260351" y="347171"/>
            <a:ext cx="8623298" cy="4578787"/>
            <a:chOff x="260352" y="440663"/>
            <a:chExt cx="8623298" cy="457878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79639A4-9393-3A7E-DF9E-F2B413CC906B}"/>
                </a:ext>
              </a:extLst>
            </p:cNvPr>
            <p:cNvGrpSpPr/>
            <p:nvPr/>
          </p:nvGrpSpPr>
          <p:grpSpPr>
            <a:xfrm>
              <a:off x="260353" y="440663"/>
              <a:ext cx="8623297" cy="429577"/>
              <a:chOff x="125287" y="204158"/>
              <a:chExt cx="8873413" cy="429577"/>
            </a:xfrm>
          </p:grpSpPr>
          <p:sp>
            <p:nvSpPr>
              <p:cNvPr id="2" name="모서리가 둥근 직사각형 1">
                <a:extLst>
                  <a:ext uri="{FF2B5EF4-FFF2-40B4-BE49-F238E27FC236}">
                    <a16:creationId xmlns:a16="http://schemas.microsoft.com/office/drawing/2014/main" id="{79FBB80E-7046-67D5-9A8E-581AC76A9034}"/>
                  </a:ext>
                </a:extLst>
              </p:cNvPr>
              <p:cNvSpPr/>
              <p:nvPr/>
            </p:nvSpPr>
            <p:spPr>
              <a:xfrm>
                <a:off x="125287" y="204158"/>
                <a:ext cx="8873413" cy="225646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noFill/>
                </a:endParaRPr>
              </a:p>
            </p:txBody>
          </p:sp>
          <p:sp>
            <p:nvSpPr>
              <p:cNvPr id="84" name="Google Shape;84;p16"/>
              <p:cNvSpPr/>
              <p:nvPr/>
            </p:nvSpPr>
            <p:spPr>
              <a:xfrm>
                <a:off x="125287" y="305950"/>
                <a:ext cx="8873413" cy="327785"/>
              </a:xfrm>
              <a:prstGeom prst="rect">
                <a:avLst/>
              </a:prstGeom>
              <a:solidFill>
                <a:schemeClr val="tx2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" name="Google Shape;87;p16"/>
            <p:cNvSpPr/>
            <p:nvPr/>
          </p:nvSpPr>
          <p:spPr>
            <a:xfrm>
              <a:off x="409807" y="602593"/>
              <a:ext cx="128000" cy="123854"/>
            </a:xfrm>
            <a:prstGeom prst="ellipse">
              <a:avLst/>
            </a:prstGeom>
            <a:solidFill>
              <a:srgbClr val="FF5E57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7;p16">
              <a:extLst>
                <a:ext uri="{FF2B5EF4-FFF2-40B4-BE49-F238E27FC236}">
                  <a16:creationId xmlns:a16="http://schemas.microsoft.com/office/drawing/2014/main" id="{07927B95-96AC-DD72-419F-ED29AB9323E3}"/>
                </a:ext>
              </a:extLst>
            </p:cNvPr>
            <p:cNvSpPr/>
            <p:nvPr/>
          </p:nvSpPr>
          <p:spPr>
            <a:xfrm>
              <a:off x="648094" y="606851"/>
              <a:ext cx="128000" cy="123854"/>
            </a:xfrm>
            <a:prstGeom prst="ellipse">
              <a:avLst/>
            </a:prstGeom>
            <a:solidFill>
              <a:srgbClr val="FFBD2D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7;p16">
              <a:extLst>
                <a:ext uri="{FF2B5EF4-FFF2-40B4-BE49-F238E27FC236}">
                  <a16:creationId xmlns:a16="http://schemas.microsoft.com/office/drawing/2014/main" id="{52619307-8EBD-1ADB-3309-05522DFB7D26}"/>
                </a:ext>
              </a:extLst>
            </p:cNvPr>
            <p:cNvSpPr/>
            <p:nvPr/>
          </p:nvSpPr>
          <p:spPr>
            <a:xfrm>
              <a:off x="886381" y="602593"/>
              <a:ext cx="128000" cy="123854"/>
            </a:xfrm>
            <a:prstGeom prst="ellipse">
              <a:avLst/>
            </a:prstGeom>
            <a:solidFill>
              <a:srgbClr val="2CC74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양쪽 모서리가 둥근 사각형 7">
              <a:extLst>
                <a:ext uri="{FF2B5EF4-FFF2-40B4-BE49-F238E27FC236}">
                  <a16:creationId xmlns:a16="http://schemas.microsoft.com/office/drawing/2014/main" id="{2E0C1396-DC86-B791-255B-31CF0474FD97}"/>
                </a:ext>
              </a:extLst>
            </p:cNvPr>
            <p:cNvSpPr/>
            <p:nvPr/>
          </p:nvSpPr>
          <p:spPr>
            <a:xfrm rot="10800000">
              <a:off x="260352" y="870239"/>
              <a:ext cx="8623296" cy="4149211"/>
            </a:xfrm>
            <a:prstGeom prst="round2SameRect">
              <a:avLst>
                <a:gd name="adj1" fmla="val 4463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E6324E07-481E-8A02-122B-A795A438AB94}"/>
              </a:ext>
            </a:extLst>
          </p:cNvPr>
          <p:cNvSpPr txBox="1"/>
          <p:nvPr/>
        </p:nvSpPr>
        <p:spPr>
          <a:xfrm>
            <a:off x="3913879" y="347170"/>
            <a:ext cx="159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Favicon </a:t>
            </a:r>
            <a:r>
              <a:rPr kumimoji="1" lang="ko-KR" altLang="en-US" sz="20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수정</a:t>
            </a:r>
            <a:endParaRPr kumimoji="1" lang="ko-Kore-KR" altLang="en-US" sz="2000" dirty="0">
              <a:solidFill>
                <a:schemeClr val="tx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00CAC5-D456-29F1-06E4-D9517631DC03}"/>
              </a:ext>
            </a:extLst>
          </p:cNvPr>
          <p:cNvSpPr/>
          <p:nvPr/>
        </p:nvSpPr>
        <p:spPr>
          <a:xfrm>
            <a:off x="648093" y="1159892"/>
            <a:ext cx="7624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626A4"/>
                </a:solidFill>
                <a:highlight>
                  <a:srgbClr val="ECE8F3"/>
                </a:highlight>
                <a:latin typeface="BM HANNA Air OTF" panose="020B0600000101010101" pitchFamily="34" charset="-127"/>
                <a:ea typeface="BM HANNA Air OTF" panose="020B0600000101010101" pitchFamily="34" charset="-127"/>
              </a:rPr>
              <a:t>1.</a:t>
            </a:r>
            <a:r>
              <a:rPr lang="ko-KR" altLang="en-US" dirty="0">
                <a:solidFill>
                  <a:srgbClr val="A626A4"/>
                </a:solidFill>
                <a:highlight>
                  <a:srgbClr val="ECE8F3"/>
                </a:highlight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en-US" altLang="ko-Kore-KR" dirty="0">
                <a:solidFill>
                  <a:srgbClr val="A626A4"/>
                </a:solidFill>
                <a:highlight>
                  <a:srgbClr val="ECE8F3"/>
                </a:highlight>
                <a:latin typeface="BM HANNA Air OTF" panose="020B0600000101010101" pitchFamily="34" charset="-127"/>
                <a:ea typeface="BM HANNA Air OTF" panose="020B0600000101010101" pitchFamily="34" charset="-127"/>
              </a:rPr>
              <a:t>_includes/head/</a:t>
            </a:r>
            <a:r>
              <a:rPr lang="en-US" altLang="ko-Kore-KR" dirty="0" err="1">
                <a:solidFill>
                  <a:srgbClr val="A626A4"/>
                </a:solidFill>
                <a:highlight>
                  <a:srgbClr val="ECE8F3"/>
                </a:highlight>
                <a:latin typeface="BM HANNA Air OTF" panose="020B0600000101010101" pitchFamily="34" charset="-127"/>
                <a:ea typeface="BM HANNA Air OTF" panose="020B0600000101010101" pitchFamily="34" charset="-127"/>
              </a:rPr>
              <a:t>custom.html</a:t>
            </a:r>
            <a:r>
              <a:rPr lang="ko-KR" altLang="en-US" dirty="0">
                <a:solidFill>
                  <a:srgbClr val="A626A4"/>
                </a:solidFill>
                <a:highlight>
                  <a:srgbClr val="ECE8F3"/>
                </a:highlight>
                <a:latin typeface="BM HANNA Air OTF" panose="020B0600000101010101" pitchFamily="34" charset="-127"/>
                <a:ea typeface="BM HANNA Air OTF" panose="020B0600000101010101" pitchFamily="34" charset="-127"/>
              </a:rPr>
              <a:t> 에 아래 내용 추가 </a:t>
            </a:r>
            <a:endParaRPr lang="ko-Kore-KR" altLang="en-US" dirty="0">
              <a:solidFill>
                <a:srgbClr val="FF0000"/>
              </a:solidFill>
              <a:highlight>
                <a:srgbClr val="ECE8F3"/>
              </a:highlight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3F6169-4193-6FC3-19D5-CEAFD2C3EC66}"/>
              </a:ext>
            </a:extLst>
          </p:cNvPr>
          <p:cNvSpPr txBox="1"/>
          <p:nvPr/>
        </p:nvSpPr>
        <p:spPr>
          <a:xfrm>
            <a:off x="648093" y="1552173"/>
            <a:ext cx="706832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800" dirty="0">
                <a:solidFill>
                  <a:srgbClr val="5D6C79"/>
                </a:solidFill>
                <a:latin typeface="Menlo" panose="020B0609030804020204" pitchFamily="49" charset="0"/>
              </a:rPr>
              <a:t>&lt;!-- start custom head snippets --&gt;</a:t>
            </a:r>
          </a:p>
          <a:p>
            <a:br>
              <a:rPr lang="en" altLang="ko-Kore-KR" sz="800" dirty="0">
                <a:latin typeface="Menlo" panose="020B0609030804020204" pitchFamily="49" charset="0"/>
              </a:rPr>
            </a:br>
            <a:endParaRPr lang="en" altLang="ko-Kore-KR" sz="800" dirty="0">
              <a:latin typeface="Menlo" panose="020B0609030804020204" pitchFamily="49" charset="0"/>
            </a:endParaRPr>
          </a:p>
          <a:p>
            <a:r>
              <a:rPr lang="en" altLang="ko-Kore-KR" sz="800" dirty="0">
                <a:solidFill>
                  <a:srgbClr val="5D6C79"/>
                </a:solidFill>
                <a:latin typeface="Menlo" panose="020B0609030804020204" pitchFamily="49" charset="0"/>
              </a:rPr>
              <a:t>&lt;!-- insert favicons. use </a:t>
            </a:r>
            <a:r>
              <a:rPr lang="en" altLang="ko-Kore-KR" sz="800" dirty="0">
                <a:solidFill>
                  <a:srgbClr val="0E0EFF"/>
                </a:solidFill>
                <a:latin typeface="Menlo" panose="020B0609030804020204" pitchFamily="49" charset="0"/>
              </a:rPr>
              <a:t>https://</a:t>
            </a:r>
            <a:r>
              <a:rPr lang="en" altLang="ko-Kore-KR" sz="800" dirty="0" err="1">
                <a:solidFill>
                  <a:srgbClr val="0E0EFF"/>
                </a:solidFill>
                <a:latin typeface="Menlo" panose="020B0609030804020204" pitchFamily="49" charset="0"/>
              </a:rPr>
              <a:t>realfavicongenerator.net</a:t>
            </a:r>
            <a:r>
              <a:rPr lang="en" altLang="ko-Kore-KR" sz="800" dirty="0">
                <a:solidFill>
                  <a:srgbClr val="0E0EFF"/>
                </a:solidFill>
                <a:latin typeface="Menlo" panose="020B0609030804020204" pitchFamily="49" charset="0"/>
              </a:rPr>
              <a:t>/</a:t>
            </a:r>
            <a:r>
              <a:rPr lang="en" altLang="ko-Kore-KR" sz="800" dirty="0">
                <a:solidFill>
                  <a:srgbClr val="5D6C79"/>
                </a:solidFill>
                <a:latin typeface="Menlo" panose="020B0609030804020204" pitchFamily="49" charset="0"/>
              </a:rPr>
              <a:t> --&gt;</a:t>
            </a:r>
            <a:endParaRPr lang="en" altLang="ko-Kore-KR" sz="800" dirty="0">
              <a:solidFill>
                <a:srgbClr val="0E0EFF"/>
              </a:solidFill>
              <a:latin typeface="Menlo" panose="020B0609030804020204" pitchFamily="49" charset="0"/>
            </a:endParaRPr>
          </a:p>
          <a:p>
            <a:r>
              <a:rPr lang="en" altLang="ko-Kore-KR" sz="800" b="1" dirty="0">
                <a:solidFill>
                  <a:srgbClr val="9B2393"/>
                </a:solidFill>
                <a:latin typeface="Menlo" panose="020B0609030804020204" pitchFamily="49" charset="0"/>
              </a:rPr>
              <a:t>&lt;link </a:t>
            </a:r>
            <a:r>
              <a:rPr lang="en" altLang="ko-Kore-KR" sz="800" dirty="0" err="1">
                <a:solidFill>
                  <a:srgbClr val="815F03"/>
                </a:solidFill>
                <a:latin typeface="Menlo" panose="020B0609030804020204" pitchFamily="49" charset="0"/>
              </a:rPr>
              <a:t>rel</a:t>
            </a:r>
            <a:r>
              <a:rPr lang="en" altLang="ko-Kore-KR" sz="800" b="1" dirty="0">
                <a:solidFill>
                  <a:srgbClr val="9B2393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800" dirty="0">
                <a:solidFill>
                  <a:srgbClr val="C41A16"/>
                </a:solidFill>
                <a:latin typeface="Menlo" panose="020B0609030804020204" pitchFamily="49" charset="0"/>
              </a:rPr>
              <a:t>"apple-touch-icon"</a:t>
            </a:r>
            <a:r>
              <a:rPr lang="en" altLang="ko-Kore-KR" sz="800" b="1" dirty="0">
                <a:solidFill>
                  <a:srgbClr val="9B2393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800" dirty="0">
                <a:solidFill>
                  <a:srgbClr val="815F03"/>
                </a:solidFill>
                <a:latin typeface="Menlo" panose="020B0609030804020204" pitchFamily="49" charset="0"/>
              </a:rPr>
              <a:t>sizes</a:t>
            </a:r>
            <a:r>
              <a:rPr lang="en" altLang="ko-Kore-KR" sz="800" b="1" dirty="0">
                <a:solidFill>
                  <a:srgbClr val="9B2393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800" dirty="0">
                <a:solidFill>
                  <a:srgbClr val="C41A16"/>
                </a:solidFill>
                <a:latin typeface="Menlo" panose="020B0609030804020204" pitchFamily="49" charset="0"/>
              </a:rPr>
              <a:t>"180x180"</a:t>
            </a:r>
            <a:r>
              <a:rPr lang="en" altLang="ko-Kore-KR" sz="800" b="1" dirty="0">
                <a:solidFill>
                  <a:srgbClr val="9B2393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800" dirty="0" err="1">
                <a:solidFill>
                  <a:srgbClr val="815F03"/>
                </a:solidFill>
                <a:latin typeface="Menlo" panose="020B0609030804020204" pitchFamily="49" charset="0"/>
              </a:rPr>
              <a:t>href</a:t>
            </a:r>
            <a:r>
              <a:rPr lang="en" altLang="ko-Kore-KR" sz="800" b="1" dirty="0">
                <a:solidFill>
                  <a:srgbClr val="9B2393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800" dirty="0">
                <a:solidFill>
                  <a:srgbClr val="C41A16"/>
                </a:solidFill>
                <a:latin typeface="Menlo" panose="020B0609030804020204" pitchFamily="49" charset="0"/>
              </a:rPr>
              <a:t>"{{</a:t>
            </a:r>
            <a:r>
              <a:rPr lang="en" altLang="ko-Kore-KR" sz="800" dirty="0" err="1">
                <a:solidFill>
                  <a:srgbClr val="C41A16"/>
                </a:solidFill>
                <a:latin typeface="Menlo" panose="020B0609030804020204" pitchFamily="49" charset="0"/>
              </a:rPr>
              <a:t>site.baseurl</a:t>
            </a:r>
            <a:r>
              <a:rPr lang="en" altLang="ko-Kore-KR" sz="800" dirty="0">
                <a:solidFill>
                  <a:srgbClr val="C41A16"/>
                </a:solidFill>
                <a:latin typeface="Menlo" panose="020B0609030804020204" pitchFamily="49" charset="0"/>
              </a:rPr>
              <a:t>}}/assets/</a:t>
            </a:r>
            <a:r>
              <a:rPr lang="en" altLang="ko-Kore-KR" sz="800" dirty="0" err="1">
                <a:solidFill>
                  <a:srgbClr val="C41A16"/>
                </a:solidFill>
                <a:latin typeface="Menlo" panose="020B0609030804020204" pitchFamily="49" charset="0"/>
              </a:rPr>
              <a:t>favicon.ico</a:t>
            </a:r>
            <a:r>
              <a:rPr lang="en" altLang="ko-Kore-KR" sz="800" dirty="0">
                <a:solidFill>
                  <a:srgbClr val="C41A16"/>
                </a:solidFill>
                <a:latin typeface="Menlo" panose="020B0609030804020204" pitchFamily="49" charset="0"/>
              </a:rPr>
              <a:t>/apple-touch-</a:t>
            </a:r>
            <a:r>
              <a:rPr lang="en" altLang="ko-Kore-KR" sz="800" dirty="0" err="1">
                <a:solidFill>
                  <a:srgbClr val="C41A16"/>
                </a:solidFill>
                <a:latin typeface="Menlo" panose="020B0609030804020204" pitchFamily="49" charset="0"/>
              </a:rPr>
              <a:t>icon.png</a:t>
            </a:r>
            <a:r>
              <a:rPr lang="en" altLang="ko-Kore-KR" sz="8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ko-Kore-KR" sz="800" b="1" dirty="0">
                <a:solidFill>
                  <a:srgbClr val="9B2393"/>
                </a:solidFill>
                <a:latin typeface="Menlo" panose="020B0609030804020204" pitchFamily="49" charset="0"/>
              </a:rPr>
              <a:t>&gt;</a:t>
            </a:r>
            <a:endParaRPr lang="en" altLang="ko-Kore-KR" sz="8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" altLang="ko-Kore-KR" sz="800" b="1" dirty="0">
                <a:solidFill>
                  <a:srgbClr val="9B2393"/>
                </a:solidFill>
                <a:latin typeface="Menlo" panose="020B0609030804020204" pitchFamily="49" charset="0"/>
              </a:rPr>
              <a:t>&lt;link </a:t>
            </a:r>
            <a:r>
              <a:rPr lang="en" altLang="ko-Kore-KR" sz="800" dirty="0" err="1">
                <a:solidFill>
                  <a:srgbClr val="815F03"/>
                </a:solidFill>
                <a:latin typeface="Menlo" panose="020B0609030804020204" pitchFamily="49" charset="0"/>
              </a:rPr>
              <a:t>rel</a:t>
            </a:r>
            <a:r>
              <a:rPr lang="en" altLang="ko-Kore-KR" sz="800" b="1" dirty="0">
                <a:solidFill>
                  <a:srgbClr val="9B2393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800" dirty="0">
                <a:solidFill>
                  <a:srgbClr val="C41A16"/>
                </a:solidFill>
                <a:latin typeface="Menlo" panose="020B0609030804020204" pitchFamily="49" charset="0"/>
              </a:rPr>
              <a:t>"icon"</a:t>
            </a:r>
            <a:r>
              <a:rPr lang="en" altLang="ko-Kore-KR" sz="800" b="1" dirty="0">
                <a:solidFill>
                  <a:srgbClr val="9B2393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800" dirty="0">
                <a:solidFill>
                  <a:srgbClr val="815F03"/>
                </a:solidFill>
                <a:latin typeface="Menlo" panose="020B0609030804020204" pitchFamily="49" charset="0"/>
              </a:rPr>
              <a:t>type</a:t>
            </a:r>
            <a:r>
              <a:rPr lang="en" altLang="ko-Kore-KR" sz="800" b="1" dirty="0">
                <a:solidFill>
                  <a:srgbClr val="9B2393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800" dirty="0">
                <a:solidFill>
                  <a:srgbClr val="C41A16"/>
                </a:solidFill>
                <a:latin typeface="Menlo" panose="020B0609030804020204" pitchFamily="49" charset="0"/>
              </a:rPr>
              <a:t>"image/</a:t>
            </a:r>
            <a:r>
              <a:rPr lang="en" altLang="ko-Kore-KR" sz="800" dirty="0" err="1">
                <a:solidFill>
                  <a:srgbClr val="C41A16"/>
                </a:solidFill>
                <a:latin typeface="Menlo" panose="020B0609030804020204" pitchFamily="49" charset="0"/>
              </a:rPr>
              <a:t>png</a:t>
            </a:r>
            <a:r>
              <a:rPr lang="en" altLang="ko-Kore-KR" sz="8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ko-Kore-KR" sz="800" b="1" dirty="0">
                <a:solidFill>
                  <a:srgbClr val="9B2393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800" dirty="0">
                <a:solidFill>
                  <a:srgbClr val="815F03"/>
                </a:solidFill>
                <a:latin typeface="Menlo" panose="020B0609030804020204" pitchFamily="49" charset="0"/>
              </a:rPr>
              <a:t>sizes</a:t>
            </a:r>
            <a:r>
              <a:rPr lang="en" altLang="ko-Kore-KR" sz="800" b="1" dirty="0">
                <a:solidFill>
                  <a:srgbClr val="9B2393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800" dirty="0">
                <a:solidFill>
                  <a:srgbClr val="C41A16"/>
                </a:solidFill>
                <a:latin typeface="Menlo" panose="020B0609030804020204" pitchFamily="49" charset="0"/>
              </a:rPr>
              <a:t>"32x32"</a:t>
            </a:r>
            <a:r>
              <a:rPr lang="en" altLang="ko-Kore-KR" sz="800" b="1" dirty="0">
                <a:solidFill>
                  <a:srgbClr val="9B2393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800" dirty="0" err="1">
                <a:solidFill>
                  <a:srgbClr val="815F03"/>
                </a:solidFill>
                <a:latin typeface="Menlo" panose="020B0609030804020204" pitchFamily="49" charset="0"/>
              </a:rPr>
              <a:t>href</a:t>
            </a:r>
            <a:r>
              <a:rPr lang="en" altLang="ko-Kore-KR" sz="800" b="1" dirty="0">
                <a:solidFill>
                  <a:srgbClr val="9B2393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800" dirty="0">
                <a:solidFill>
                  <a:srgbClr val="C41A16"/>
                </a:solidFill>
                <a:latin typeface="Menlo" panose="020B0609030804020204" pitchFamily="49" charset="0"/>
              </a:rPr>
              <a:t>"{{</a:t>
            </a:r>
            <a:r>
              <a:rPr lang="en" altLang="ko-Kore-KR" sz="800" dirty="0" err="1">
                <a:solidFill>
                  <a:srgbClr val="C41A16"/>
                </a:solidFill>
                <a:latin typeface="Menlo" panose="020B0609030804020204" pitchFamily="49" charset="0"/>
              </a:rPr>
              <a:t>site.baseurl</a:t>
            </a:r>
            <a:r>
              <a:rPr lang="en" altLang="ko-Kore-KR" sz="800" dirty="0">
                <a:solidFill>
                  <a:srgbClr val="C41A16"/>
                </a:solidFill>
                <a:latin typeface="Menlo" panose="020B0609030804020204" pitchFamily="49" charset="0"/>
              </a:rPr>
              <a:t>}}/assets/</a:t>
            </a:r>
            <a:r>
              <a:rPr lang="en" altLang="ko-Kore-KR" sz="800" dirty="0" err="1">
                <a:solidFill>
                  <a:srgbClr val="C41A16"/>
                </a:solidFill>
                <a:latin typeface="Menlo" panose="020B0609030804020204" pitchFamily="49" charset="0"/>
              </a:rPr>
              <a:t>favicon.ico</a:t>
            </a:r>
            <a:r>
              <a:rPr lang="en" altLang="ko-Kore-KR" sz="800" dirty="0">
                <a:solidFill>
                  <a:srgbClr val="C41A16"/>
                </a:solidFill>
                <a:latin typeface="Menlo" panose="020B0609030804020204" pitchFamily="49" charset="0"/>
              </a:rPr>
              <a:t>/favicon-32x32.png"</a:t>
            </a:r>
            <a:r>
              <a:rPr lang="en" altLang="ko-Kore-KR" sz="800" b="1" dirty="0">
                <a:solidFill>
                  <a:srgbClr val="9B2393"/>
                </a:solidFill>
                <a:latin typeface="Menlo" panose="020B0609030804020204" pitchFamily="49" charset="0"/>
              </a:rPr>
              <a:t>&gt;</a:t>
            </a:r>
            <a:endParaRPr lang="en" altLang="ko-Kore-KR" sz="8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" altLang="ko-Kore-KR" sz="800" b="1" dirty="0">
                <a:solidFill>
                  <a:srgbClr val="9B2393"/>
                </a:solidFill>
                <a:latin typeface="Menlo" panose="020B0609030804020204" pitchFamily="49" charset="0"/>
              </a:rPr>
              <a:t>&lt;link </a:t>
            </a:r>
            <a:r>
              <a:rPr lang="en" altLang="ko-Kore-KR" sz="800" dirty="0" err="1">
                <a:solidFill>
                  <a:srgbClr val="815F03"/>
                </a:solidFill>
                <a:latin typeface="Menlo" panose="020B0609030804020204" pitchFamily="49" charset="0"/>
              </a:rPr>
              <a:t>rel</a:t>
            </a:r>
            <a:r>
              <a:rPr lang="en" altLang="ko-Kore-KR" sz="800" b="1" dirty="0">
                <a:solidFill>
                  <a:srgbClr val="9B2393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800" dirty="0">
                <a:solidFill>
                  <a:srgbClr val="C41A16"/>
                </a:solidFill>
                <a:latin typeface="Menlo" panose="020B0609030804020204" pitchFamily="49" charset="0"/>
              </a:rPr>
              <a:t>"icon"</a:t>
            </a:r>
            <a:r>
              <a:rPr lang="en" altLang="ko-Kore-KR" sz="800" b="1" dirty="0">
                <a:solidFill>
                  <a:srgbClr val="9B2393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800" dirty="0">
                <a:solidFill>
                  <a:srgbClr val="815F03"/>
                </a:solidFill>
                <a:latin typeface="Menlo" panose="020B0609030804020204" pitchFamily="49" charset="0"/>
              </a:rPr>
              <a:t>type</a:t>
            </a:r>
            <a:r>
              <a:rPr lang="en" altLang="ko-Kore-KR" sz="800" b="1" dirty="0">
                <a:solidFill>
                  <a:srgbClr val="9B2393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800" dirty="0">
                <a:solidFill>
                  <a:srgbClr val="C41A16"/>
                </a:solidFill>
                <a:latin typeface="Menlo" panose="020B0609030804020204" pitchFamily="49" charset="0"/>
              </a:rPr>
              <a:t>"image/</a:t>
            </a:r>
            <a:r>
              <a:rPr lang="en" altLang="ko-Kore-KR" sz="800" dirty="0" err="1">
                <a:solidFill>
                  <a:srgbClr val="C41A16"/>
                </a:solidFill>
                <a:latin typeface="Menlo" panose="020B0609030804020204" pitchFamily="49" charset="0"/>
              </a:rPr>
              <a:t>png</a:t>
            </a:r>
            <a:r>
              <a:rPr lang="en" altLang="ko-Kore-KR" sz="8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ko-Kore-KR" sz="800" b="1" dirty="0">
                <a:solidFill>
                  <a:srgbClr val="9B2393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800" dirty="0">
                <a:solidFill>
                  <a:srgbClr val="815F03"/>
                </a:solidFill>
                <a:latin typeface="Menlo" panose="020B0609030804020204" pitchFamily="49" charset="0"/>
              </a:rPr>
              <a:t>sizes</a:t>
            </a:r>
            <a:r>
              <a:rPr lang="en" altLang="ko-Kore-KR" sz="800" b="1" dirty="0">
                <a:solidFill>
                  <a:srgbClr val="9B2393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800" dirty="0">
                <a:solidFill>
                  <a:srgbClr val="C41A16"/>
                </a:solidFill>
                <a:latin typeface="Menlo" panose="020B0609030804020204" pitchFamily="49" charset="0"/>
              </a:rPr>
              <a:t>"16x16"</a:t>
            </a:r>
            <a:r>
              <a:rPr lang="en" altLang="ko-Kore-KR" sz="800" b="1" dirty="0">
                <a:solidFill>
                  <a:srgbClr val="9B2393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800" dirty="0" err="1">
                <a:solidFill>
                  <a:srgbClr val="815F03"/>
                </a:solidFill>
                <a:latin typeface="Menlo" panose="020B0609030804020204" pitchFamily="49" charset="0"/>
              </a:rPr>
              <a:t>href</a:t>
            </a:r>
            <a:r>
              <a:rPr lang="en" altLang="ko-Kore-KR" sz="800" b="1" dirty="0">
                <a:solidFill>
                  <a:srgbClr val="9B2393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800" dirty="0">
                <a:solidFill>
                  <a:srgbClr val="C41A16"/>
                </a:solidFill>
                <a:latin typeface="Menlo" panose="020B0609030804020204" pitchFamily="49" charset="0"/>
              </a:rPr>
              <a:t>"{{</a:t>
            </a:r>
            <a:r>
              <a:rPr lang="en" altLang="ko-Kore-KR" sz="800" dirty="0" err="1">
                <a:solidFill>
                  <a:srgbClr val="C41A16"/>
                </a:solidFill>
                <a:latin typeface="Menlo" panose="020B0609030804020204" pitchFamily="49" charset="0"/>
              </a:rPr>
              <a:t>site.baseurl</a:t>
            </a:r>
            <a:r>
              <a:rPr lang="en" altLang="ko-Kore-KR" sz="800" dirty="0">
                <a:solidFill>
                  <a:srgbClr val="C41A16"/>
                </a:solidFill>
                <a:latin typeface="Menlo" panose="020B0609030804020204" pitchFamily="49" charset="0"/>
              </a:rPr>
              <a:t>}}/assets/</a:t>
            </a:r>
            <a:r>
              <a:rPr lang="en" altLang="ko-Kore-KR" sz="800" dirty="0" err="1">
                <a:solidFill>
                  <a:srgbClr val="C41A16"/>
                </a:solidFill>
                <a:latin typeface="Menlo" panose="020B0609030804020204" pitchFamily="49" charset="0"/>
              </a:rPr>
              <a:t>favicon.ico</a:t>
            </a:r>
            <a:r>
              <a:rPr lang="en" altLang="ko-Kore-KR" sz="800" dirty="0">
                <a:solidFill>
                  <a:srgbClr val="C41A16"/>
                </a:solidFill>
                <a:latin typeface="Menlo" panose="020B0609030804020204" pitchFamily="49" charset="0"/>
              </a:rPr>
              <a:t>/favicon-16x16.png"</a:t>
            </a:r>
            <a:r>
              <a:rPr lang="en" altLang="ko-Kore-KR" sz="800" b="1" dirty="0">
                <a:solidFill>
                  <a:srgbClr val="9B2393"/>
                </a:solidFill>
                <a:latin typeface="Menlo" panose="020B0609030804020204" pitchFamily="49" charset="0"/>
              </a:rPr>
              <a:t>&gt;</a:t>
            </a:r>
            <a:endParaRPr lang="en" altLang="ko-Kore-KR" sz="8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" altLang="ko-Kore-KR" sz="800" b="1" dirty="0">
                <a:solidFill>
                  <a:srgbClr val="9B2393"/>
                </a:solidFill>
                <a:latin typeface="Menlo" panose="020B0609030804020204" pitchFamily="49" charset="0"/>
              </a:rPr>
              <a:t>&lt;link </a:t>
            </a:r>
            <a:r>
              <a:rPr lang="en" altLang="ko-Kore-KR" sz="800" dirty="0" err="1">
                <a:solidFill>
                  <a:srgbClr val="815F03"/>
                </a:solidFill>
                <a:latin typeface="Menlo" panose="020B0609030804020204" pitchFamily="49" charset="0"/>
              </a:rPr>
              <a:t>rel</a:t>
            </a:r>
            <a:r>
              <a:rPr lang="en" altLang="ko-Kore-KR" sz="800" b="1" dirty="0">
                <a:solidFill>
                  <a:srgbClr val="9B2393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800" dirty="0">
                <a:solidFill>
                  <a:srgbClr val="C41A16"/>
                </a:solidFill>
                <a:latin typeface="Menlo" panose="020B0609030804020204" pitchFamily="49" charset="0"/>
              </a:rPr>
              <a:t>"mask-icon"</a:t>
            </a:r>
            <a:r>
              <a:rPr lang="en" altLang="ko-Kore-KR" sz="800" b="1" dirty="0">
                <a:solidFill>
                  <a:srgbClr val="9B2393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800" dirty="0" err="1">
                <a:solidFill>
                  <a:srgbClr val="815F03"/>
                </a:solidFill>
                <a:latin typeface="Menlo" panose="020B0609030804020204" pitchFamily="49" charset="0"/>
              </a:rPr>
              <a:t>href</a:t>
            </a:r>
            <a:r>
              <a:rPr lang="en" altLang="ko-Kore-KR" sz="800" b="1" dirty="0">
                <a:solidFill>
                  <a:srgbClr val="9B2393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800" dirty="0">
                <a:solidFill>
                  <a:srgbClr val="C41A16"/>
                </a:solidFill>
                <a:latin typeface="Menlo" panose="020B0609030804020204" pitchFamily="49" charset="0"/>
              </a:rPr>
              <a:t>"{{</a:t>
            </a:r>
            <a:r>
              <a:rPr lang="en" altLang="ko-Kore-KR" sz="800" dirty="0" err="1">
                <a:solidFill>
                  <a:srgbClr val="C41A16"/>
                </a:solidFill>
                <a:latin typeface="Menlo" panose="020B0609030804020204" pitchFamily="49" charset="0"/>
              </a:rPr>
              <a:t>site.baseurl</a:t>
            </a:r>
            <a:r>
              <a:rPr lang="en" altLang="ko-Kore-KR" sz="800" dirty="0">
                <a:solidFill>
                  <a:srgbClr val="C41A16"/>
                </a:solidFill>
                <a:latin typeface="Menlo" panose="020B0609030804020204" pitchFamily="49" charset="0"/>
              </a:rPr>
              <a:t>}}/assets/</a:t>
            </a:r>
            <a:r>
              <a:rPr lang="en" altLang="ko-Kore-KR" sz="800" dirty="0" err="1">
                <a:solidFill>
                  <a:srgbClr val="C41A16"/>
                </a:solidFill>
                <a:latin typeface="Menlo" panose="020B0609030804020204" pitchFamily="49" charset="0"/>
              </a:rPr>
              <a:t>favicon.ico</a:t>
            </a:r>
            <a:r>
              <a:rPr lang="en" altLang="ko-Kore-KR" sz="800" dirty="0">
                <a:solidFill>
                  <a:srgbClr val="C41A16"/>
                </a:solidFill>
                <a:latin typeface="Menlo" panose="020B0609030804020204" pitchFamily="49" charset="0"/>
              </a:rPr>
              <a:t>/safari-pinned-</a:t>
            </a:r>
            <a:r>
              <a:rPr lang="en" altLang="ko-Kore-KR" sz="800" dirty="0" err="1">
                <a:solidFill>
                  <a:srgbClr val="C41A16"/>
                </a:solidFill>
                <a:latin typeface="Menlo" panose="020B0609030804020204" pitchFamily="49" charset="0"/>
              </a:rPr>
              <a:t>tab.svg</a:t>
            </a:r>
            <a:r>
              <a:rPr lang="en" altLang="ko-Kore-KR" sz="8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ko-Kore-KR" sz="800" b="1" dirty="0">
                <a:solidFill>
                  <a:srgbClr val="9B2393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800" dirty="0">
                <a:solidFill>
                  <a:srgbClr val="815F03"/>
                </a:solidFill>
                <a:latin typeface="Menlo" panose="020B0609030804020204" pitchFamily="49" charset="0"/>
              </a:rPr>
              <a:t>color</a:t>
            </a:r>
            <a:r>
              <a:rPr lang="en" altLang="ko-Kore-KR" sz="800" b="1" dirty="0">
                <a:solidFill>
                  <a:srgbClr val="9B2393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800" dirty="0">
                <a:solidFill>
                  <a:srgbClr val="C41A16"/>
                </a:solidFill>
                <a:latin typeface="Menlo" panose="020B0609030804020204" pitchFamily="49" charset="0"/>
              </a:rPr>
              <a:t>"#5bbad5"</a:t>
            </a:r>
            <a:r>
              <a:rPr lang="en" altLang="ko-Kore-KR" sz="800" b="1" dirty="0">
                <a:solidFill>
                  <a:srgbClr val="9B2393"/>
                </a:solidFill>
                <a:latin typeface="Menlo" panose="020B0609030804020204" pitchFamily="49" charset="0"/>
              </a:rPr>
              <a:t>&gt;</a:t>
            </a:r>
            <a:endParaRPr lang="en" altLang="ko-Kore-KR" sz="8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" altLang="ko-Kore-KR" sz="800" b="1" dirty="0">
                <a:solidFill>
                  <a:srgbClr val="9B2393"/>
                </a:solidFill>
                <a:latin typeface="Menlo" panose="020B0609030804020204" pitchFamily="49" charset="0"/>
              </a:rPr>
              <a:t>&lt;meta </a:t>
            </a:r>
            <a:r>
              <a:rPr lang="en" altLang="ko-Kore-KR" sz="800" dirty="0">
                <a:solidFill>
                  <a:srgbClr val="815F03"/>
                </a:solidFill>
                <a:latin typeface="Menlo" panose="020B0609030804020204" pitchFamily="49" charset="0"/>
              </a:rPr>
              <a:t>name</a:t>
            </a:r>
            <a:r>
              <a:rPr lang="en" altLang="ko-Kore-KR" sz="800" b="1" dirty="0">
                <a:solidFill>
                  <a:srgbClr val="9B2393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8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ko-Kore-KR" sz="800" dirty="0" err="1">
                <a:solidFill>
                  <a:srgbClr val="C41A16"/>
                </a:solidFill>
                <a:latin typeface="Menlo" panose="020B0609030804020204" pitchFamily="49" charset="0"/>
              </a:rPr>
              <a:t>msapplication-TileColor</a:t>
            </a:r>
            <a:r>
              <a:rPr lang="en" altLang="ko-Kore-KR" sz="8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ko-Kore-KR" sz="800" b="1" dirty="0">
                <a:solidFill>
                  <a:srgbClr val="9B2393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800" dirty="0">
                <a:solidFill>
                  <a:srgbClr val="815F03"/>
                </a:solidFill>
                <a:latin typeface="Menlo" panose="020B0609030804020204" pitchFamily="49" charset="0"/>
              </a:rPr>
              <a:t>content</a:t>
            </a:r>
            <a:r>
              <a:rPr lang="en" altLang="ko-Kore-KR" sz="800" b="1" dirty="0">
                <a:solidFill>
                  <a:srgbClr val="9B2393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800" dirty="0">
                <a:solidFill>
                  <a:srgbClr val="C41A16"/>
                </a:solidFill>
                <a:latin typeface="Menlo" panose="020B0609030804020204" pitchFamily="49" charset="0"/>
              </a:rPr>
              <a:t>"#da532c"</a:t>
            </a:r>
            <a:r>
              <a:rPr lang="en" altLang="ko-Kore-KR" sz="800" b="1" dirty="0">
                <a:solidFill>
                  <a:srgbClr val="9B2393"/>
                </a:solidFill>
                <a:latin typeface="Menlo" panose="020B0609030804020204" pitchFamily="49" charset="0"/>
              </a:rPr>
              <a:t>&gt;</a:t>
            </a:r>
            <a:endParaRPr lang="en" altLang="ko-Kore-KR" sz="8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" altLang="ko-Kore-KR" sz="800" b="1" dirty="0">
                <a:solidFill>
                  <a:srgbClr val="9B2393"/>
                </a:solidFill>
                <a:latin typeface="Menlo" panose="020B0609030804020204" pitchFamily="49" charset="0"/>
              </a:rPr>
              <a:t>&lt;meta </a:t>
            </a:r>
            <a:r>
              <a:rPr lang="en" altLang="ko-Kore-KR" sz="800" dirty="0">
                <a:solidFill>
                  <a:srgbClr val="815F03"/>
                </a:solidFill>
                <a:latin typeface="Menlo" panose="020B0609030804020204" pitchFamily="49" charset="0"/>
              </a:rPr>
              <a:t>name</a:t>
            </a:r>
            <a:r>
              <a:rPr lang="en" altLang="ko-Kore-KR" sz="800" b="1" dirty="0">
                <a:solidFill>
                  <a:srgbClr val="9B2393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800" dirty="0">
                <a:solidFill>
                  <a:srgbClr val="C41A16"/>
                </a:solidFill>
                <a:latin typeface="Menlo" panose="020B0609030804020204" pitchFamily="49" charset="0"/>
              </a:rPr>
              <a:t>"theme-color"</a:t>
            </a:r>
            <a:r>
              <a:rPr lang="en" altLang="ko-Kore-KR" sz="800" b="1" dirty="0">
                <a:solidFill>
                  <a:srgbClr val="9B2393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800" dirty="0">
                <a:solidFill>
                  <a:srgbClr val="815F03"/>
                </a:solidFill>
                <a:latin typeface="Menlo" panose="020B0609030804020204" pitchFamily="49" charset="0"/>
              </a:rPr>
              <a:t>content</a:t>
            </a:r>
            <a:r>
              <a:rPr lang="en" altLang="ko-Kore-KR" sz="800" b="1" dirty="0">
                <a:solidFill>
                  <a:srgbClr val="9B2393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800" dirty="0">
                <a:solidFill>
                  <a:srgbClr val="C41A16"/>
                </a:solidFill>
                <a:latin typeface="Menlo" panose="020B0609030804020204" pitchFamily="49" charset="0"/>
              </a:rPr>
              <a:t>"#</a:t>
            </a:r>
            <a:r>
              <a:rPr lang="en" altLang="ko-Kore-KR" sz="800" dirty="0" err="1">
                <a:solidFill>
                  <a:srgbClr val="C41A16"/>
                </a:solidFill>
                <a:latin typeface="Menlo" panose="020B0609030804020204" pitchFamily="49" charset="0"/>
              </a:rPr>
              <a:t>ffffff</a:t>
            </a:r>
            <a:r>
              <a:rPr lang="en" altLang="ko-Kore-KR" sz="8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ko-Kore-KR" sz="800" b="1" dirty="0">
                <a:solidFill>
                  <a:srgbClr val="9B2393"/>
                </a:solidFill>
                <a:latin typeface="Menlo" panose="020B0609030804020204" pitchFamily="49" charset="0"/>
              </a:rPr>
              <a:t>&gt;</a:t>
            </a:r>
            <a:endParaRPr lang="en" altLang="ko-Kore-KR" sz="8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br>
              <a:rPr lang="en" altLang="ko-Kore-KR" sz="800" dirty="0">
                <a:latin typeface="Menlo" panose="020B0609030804020204" pitchFamily="49" charset="0"/>
              </a:rPr>
            </a:br>
            <a:endParaRPr lang="en" altLang="ko-Kore-KR" sz="800" dirty="0">
              <a:latin typeface="Menlo" panose="020B0609030804020204" pitchFamily="49" charset="0"/>
            </a:endParaRPr>
          </a:p>
          <a:p>
            <a:r>
              <a:rPr lang="en" altLang="ko-Kore-KR" sz="800" dirty="0">
                <a:solidFill>
                  <a:srgbClr val="5D6C79"/>
                </a:solidFill>
                <a:latin typeface="Menlo" panose="020B0609030804020204" pitchFamily="49" charset="0"/>
              </a:rPr>
              <a:t>&lt;!-- end custom head snippets --&gt;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BE7A03-8B6E-1841-E070-A7BB141FFB76}"/>
              </a:ext>
            </a:extLst>
          </p:cNvPr>
          <p:cNvSpPr txBox="1"/>
          <p:nvPr/>
        </p:nvSpPr>
        <p:spPr>
          <a:xfrm>
            <a:off x="648093" y="3448874"/>
            <a:ext cx="39292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2.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" altLang="ko-Kore-KR" dirty="0">
                <a:solidFill>
                  <a:srgbClr val="0097A7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https://realfavicongenerator.net</a:t>
            </a:r>
            <a:r>
              <a:rPr kumimoji="1" lang="en-US" altLang="ko-Kore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favicon 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만들기</a:t>
            </a:r>
            <a:endParaRPr kumimoji="1" lang="en-US" altLang="ko-KR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endParaRPr kumimoji="1" lang="en-US" altLang="ko-KR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3.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다운받은 폴더를  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/assets/</a:t>
            </a:r>
            <a:r>
              <a:rPr kumimoji="1" lang="en-US" altLang="ko-KR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favicon.ico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로 이동</a:t>
            </a:r>
            <a:endParaRPr kumimoji="1" lang="en" altLang="ko-Kore-KR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498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E14224A-7B8E-CAB1-E040-D1C9C54B9F6E}"/>
              </a:ext>
            </a:extLst>
          </p:cNvPr>
          <p:cNvGrpSpPr/>
          <p:nvPr/>
        </p:nvGrpSpPr>
        <p:grpSpPr>
          <a:xfrm>
            <a:off x="260351" y="347171"/>
            <a:ext cx="8623298" cy="4578787"/>
            <a:chOff x="260352" y="440663"/>
            <a:chExt cx="8623298" cy="457878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79639A4-9393-3A7E-DF9E-F2B413CC906B}"/>
                </a:ext>
              </a:extLst>
            </p:cNvPr>
            <p:cNvGrpSpPr/>
            <p:nvPr/>
          </p:nvGrpSpPr>
          <p:grpSpPr>
            <a:xfrm>
              <a:off x="260353" y="440663"/>
              <a:ext cx="8623297" cy="429577"/>
              <a:chOff x="125287" y="204158"/>
              <a:chExt cx="8873413" cy="429577"/>
            </a:xfrm>
          </p:grpSpPr>
          <p:sp>
            <p:nvSpPr>
              <p:cNvPr id="2" name="모서리가 둥근 직사각형 1">
                <a:extLst>
                  <a:ext uri="{FF2B5EF4-FFF2-40B4-BE49-F238E27FC236}">
                    <a16:creationId xmlns:a16="http://schemas.microsoft.com/office/drawing/2014/main" id="{79FBB80E-7046-67D5-9A8E-581AC76A9034}"/>
                  </a:ext>
                </a:extLst>
              </p:cNvPr>
              <p:cNvSpPr/>
              <p:nvPr/>
            </p:nvSpPr>
            <p:spPr>
              <a:xfrm>
                <a:off x="125287" y="204158"/>
                <a:ext cx="8873413" cy="225646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noFill/>
                </a:endParaRPr>
              </a:p>
            </p:txBody>
          </p:sp>
          <p:sp>
            <p:nvSpPr>
              <p:cNvPr id="84" name="Google Shape;84;p16"/>
              <p:cNvSpPr/>
              <p:nvPr/>
            </p:nvSpPr>
            <p:spPr>
              <a:xfrm>
                <a:off x="125287" y="305950"/>
                <a:ext cx="8873413" cy="327785"/>
              </a:xfrm>
              <a:prstGeom prst="rect">
                <a:avLst/>
              </a:prstGeom>
              <a:solidFill>
                <a:schemeClr val="tx2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" name="Google Shape;87;p16"/>
            <p:cNvSpPr/>
            <p:nvPr/>
          </p:nvSpPr>
          <p:spPr>
            <a:xfrm>
              <a:off x="409807" y="602593"/>
              <a:ext cx="128000" cy="123854"/>
            </a:xfrm>
            <a:prstGeom prst="ellipse">
              <a:avLst/>
            </a:prstGeom>
            <a:solidFill>
              <a:srgbClr val="FF5E57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7;p16">
              <a:extLst>
                <a:ext uri="{FF2B5EF4-FFF2-40B4-BE49-F238E27FC236}">
                  <a16:creationId xmlns:a16="http://schemas.microsoft.com/office/drawing/2014/main" id="{07927B95-96AC-DD72-419F-ED29AB9323E3}"/>
                </a:ext>
              </a:extLst>
            </p:cNvPr>
            <p:cNvSpPr/>
            <p:nvPr/>
          </p:nvSpPr>
          <p:spPr>
            <a:xfrm>
              <a:off x="648094" y="606851"/>
              <a:ext cx="128000" cy="123854"/>
            </a:xfrm>
            <a:prstGeom prst="ellipse">
              <a:avLst/>
            </a:prstGeom>
            <a:solidFill>
              <a:srgbClr val="FFBD2D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7;p16">
              <a:extLst>
                <a:ext uri="{FF2B5EF4-FFF2-40B4-BE49-F238E27FC236}">
                  <a16:creationId xmlns:a16="http://schemas.microsoft.com/office/drawing/2014/main" id="{52619307-8EBD-1ADB-3309-05522DFB7D26}"/>
                </a:ext>
              </a:extLst>
            </p:cNvPr>
            <p:cNvSpPr/>
            <p:nvPr/>
          </p:nvSpPr>
          <p:spPr>
            <a:xfrm>
              <a:off x="886381" y="602593"/>
              <a:ext cx="128000" cy="123854"/>
            </a:xfrm>
            <a:prstGeom prst="ellipse">
              <a:avLst/>
            </a:prstGeom>
            <a:solidFill>
              <a:srgbClr val="2CC74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양쪽 모서리가 둥근 사각형 7">
              <a:extLst>
                <a:ext uri="{FF2B5EF4-FFF2-40B4-BE49-F238E27FC236}">
                  <a16:creationId xmlns:a16="http://schemas.microsoft.com/office/drawing/2014/main" id="{2E0C1396-DC86-B791-255B-31CF0474FD97}"/>
                </a:ext>
              </a:extLst>
            </p:cNvPr>
            <p:cNvSpPr/>
            <p:nvPr/>
          </p:nvSpPr>
          <p:spPr>
            <a:xfrm rot="10800000">
              <a:off x="260352" y="870239"/>
              <a:ext cx="8623296" cy="4149211"/>
            </a:xfrm>
            <a:prstGeom prst="round2SameRect">
              <a:avLst>
                <a:gd name="adj1" fmla="val 4463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E6324E07-481E-8A02-122B-A795A438AB94}"/>
              </a:ext>
            </a:extLst>
          </p:cNvPr>
          <p:cNvSpPr txBox="1"/>
          <p:nvPr/>
        </p:nvSpPr>
        <p:spPr>
          <a:xfrm>
            <a:off x="4057274" y="347170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Git </a:t>
            </a:r>
            <a:r>
              <a:rPr kumimoji="1" lang="ko-KR" altLang="en-US" sz="20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구조</a:t>
            </a:r>
            <a:endParaRPr kumimoji="1" lang="ko-Kore-KR" altLang="en-US" sz="2000" dirty="0">
              <a:solidFill>
                <a:schemeClr val="tx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704FB9-95E0-D6DB-54E6-DF45092AAD09}"/>
              </a:ext>
            </a:extLst>
          </p:cNvPr>
          <p:cNvSpPr/>
          <p:nvPr/>
        </p:nvSpPr>
        <p:spPr>
          <a:xfrm>
            <a:off x="537808" y="1399055"/>
            <a:ext cx="5443114" cy="33216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88C75-C233-903E-034D-A5376E417E51}"/>
              </a:ext>
            </a:extLst>
          </p:cNvPr>
          <p:cNvSpPr txBox="1"/>
          <p:nvPr/>
        </p:nvSpPr>
        <p:spPr>
          <a:xfrm>
            <a:off x="537806" y="1091277"/>
            <a:ext cx="1122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프로젝트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폴더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90A42-843A-9C54-0295-B6B37F0DD0C3}"/>
              </a:ext>
            </a:extLst>
          </p:cNvPr>
          <p:cNvSpPr txBox="1"/>
          <p:nvPr/>
        </p:nvSpPr>
        <p:spPr>
          <a:xfrm>
            <a:off x="537806" y="1480017"/>
            <a:ext cx="1701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작업 공간</a:t>
            </a:r>
            <a:endParaRPr kumimoji="1" lang="en-US" altLang="ko-KR" sz="12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r>
              <a:rPr kumimoji="1" lang="en-US" altLang="ko-KR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(Working directory)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B9CE1531-1DD4-CDC7-BC55-18842A274DC3}"/>
              </a:ext>
            </a:extLst>
          </p:cNvPr>
          <p:cNvSpPr/>
          <p:nvPr/>
        </p:nvSpPr>
        <p:spPr>
          <a:xfrm>
            <a:off x="2238913" y="1604328"/>
            <a:ext cx="3456151" cy="3013788"/>
          </a:xfrm>
          <a:prstGeom prst="roundRect">
            <a:avLst>
              <a:gd name="adj" fmla="val 5521"/>
            </a:avLst>
          </a:prstGeom>
          <a:solidFill>
            <a:srgbClr val="99A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6219169B-87BD-6F0B-5391-B05679E097D4}"/>
              </a:ext>
            </a:extLst>
          </p:cNvPr>
          <p:cNvSpPr/>
          <p:nvPr/>
        </p:nvSpPr>
        <p:spPr>
          <a:xfrm>
            <a:off x="2377038" y="1926894"/>
            <a:ext cx="1837030" cy="2607246"/>
          </a:xfrm>
          <a:prstGeom prst="roundRect">
            <a:avLst>
              <a:gd name="adj" fmla="val 5521"/>
            </a:avLst>
          </a:prstGeom>
          <a:solidFill>
            <a:srgbClr val="B1C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B738C-6167-8665-EDEF-9C330A4C60FB}"/>
              </a:ext>
            </a:extLst>
          </p:cNvPr>
          <p:cNvSpPr txBox="1"/>
          <p:nvPr/>
        </p:nvSpPr>
        <p:spPr>
          <a:xfrm>
            <a:off x="2317578" y="1649894"/>
            <a:ext cx="1611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로컬저장소</a:t>
            </a:r>
            <a:r>
              <a:rPr kumimoji="1" lang="en-US" altLang="ko-KR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(.git </a:t>
            </a:r>
            <a:r>
              <a:rPr kumimoji="1" lang="ko-KR" altLang="en-US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폴더</a:t>
            </a:r>
            <a:r>
              <a:rPr kumimoji="1" lang="en-US" altLang="ko-KR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D55760-AD33-7DC3-A671-6B58BD8A1304}"/>
              </a:ext>
            </a:extLst>
          </p:cNvPr>
          <p:cNvSpPr txBox="1"/>
          <p:nvPr/>
        </p:nvSpPr>
        <p:spPr>
          <a:xfrm>
            <a:off x="2407071" y="1963910"/>
            <a:ext cx="1297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스테이지</a:t>
            </a:r>
            <a:r>
              <a:rPr kumimoji="1" lang="en-US" altLang="ko-KR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(stage)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BCE1E4-AD2A-11EA-742F-97737866673D}"/>
              </a:ext>
            </a:extLst>
          </p:cNvPr>
          <p:cNvSpPr/>
          <p:nvPr/>
        </p:nvSpPr>
        <p:spPr>
          <a:xfrm>
            <a:off x="6119046" y="1399055"/>
            <a:ext cx="2487146" cy="33216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FE3262-4B25-D924-1DF2-82DDBDE78FCC}"/>
              </a:ext>
            </a:extLst>
          </p:cNvPr>
          <p:cNvSpPr txBox="1"/>
          <p:nvPr/>
        </p:nvSpPr>
        <p:spPr>
          <a:xfrm>
            <a:off x="6361453" y="1100203"/>
            <a:ext cx="1122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원격저장소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pic>
        <p:nvPicPr>
          <p:cNvPr id="16" name="Picture 4" descr="Github 로고 - 무료 소셜 미디어개 아이콘">
            <a:extLst>
              <a:ext uri="{FF2B5EF4-FFF2-40B4-BE49-F238E27FC236}">
                <a16:creationId xmlns:a16="http://schemas.microsoft.com/office/drawing/2014/main" id="{45E9500A-30F9-AB13-56EC-1418A5DE8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138" y="1140376"/>
            <a:ext cx="210339" cy="21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91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E14224A-7B8E-CAB1-E040-D1C9C54B9F6E}"/>
              </a:ext>
            </a:extLst>
          </p:cNvPr>
          <p:cNvGrpSpPr/>
          <p:nvPr/>
        </p:nvGrpSpPr>
        <p:grpSpPr>
          <a:xfrm>
            <a:off x="260351" y="347171"/>
            <a:ext cx="8623298" cy="4578787"/>
            <a:chOff x="260352" y="440663"/>
            <a:chExt cx="8623298" cy="457878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79639A4-9393-3A7E-DF9E-F2B413CC906B}"/>
                </a:ext>
              </a:extLst>
            </p:cNvPr>
            <p:cNvGrpSpPr/>
            <p:nvPr/>
          </p:nvGrpSpPr>
          <p:grpSpPr>
            <a:xfrm>
              <a:off x="260353" y="440663"/>
              <a:ext cx="8623297" cy="429577"/>
              <a:chOff x="125287" y="204158"/>
              <a:chExt cx="8873413" cy="429577"/>
            </a:xfrm>
          </p:grpSpPr>
          <p:sp>
            <p:nvSpPr>
              <p:cNvPr id="2" name="모서리가 둥근 직사각형 1">
                <a:extLst>
                  <a:ext uri="{FF2B5EF4-FFF2-40B4-BE49-F238E27FC236}">
                    <a16:creationId xmlns:a16="http://schemas.microsoft.com/office/drawing/2014/main" id="{79FBB80E-7046-67D5-9A8E-581AC76A9034}"/>
                  </a:ext>
                </a:extLst>
              </p:cNvPr>
              <p:cNvSpPr/>
              <p:nvPr/>
            </p:nvSpPr>
            <p:spPr>
              <a:xfrm>
                <a:off x="125287" y="204158"/>
                <a:ext cx="8873413" cy="225646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noFill/>
                </a:endParaRPr>
              </a:p>
            </p:txBody>
          </p:sp>
          <p:sp>
            <p:nvSpPr>
              <p:cNvPr id="84" name="Google Shape;84;p16"/>
              <p:cNvSpPr/>
              <p:nvPr/>
            </p:nvSpPr>
            <p:spPr>
              <a:xfrm>
                <a:off x="125287" y="305950"/>
                <a:ext cx="8873413" cy="327785"/>
              </a:xfrm>
              <a:prstGeom prst="rect">
                <a:avLst/>
              </a:prstGeom>
              <a:solidFill>
                <a:schemeClr val="tx2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" name="Google Shape;87;p16"/>
            <p:cNvSpPr/>
            <p:nvPr/>
          </p:nvSpPr>
          <p:spPr>
            <a:xfrm>
              <a:off x="409807" y="602593"/>
              <a:ext cx="128000" cy="123854"/>
            </a:xfrm>
            <a:prstGeom prst="ellipse">
              <a:avLst/>
            </a:prstGeom>
            <a:solidFill>
              <a:srgbClr val="FF5E57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7;p16">
              <a:extLst>
                <a:ext uri="{FF2B5EF4-FFF2-40B4-BE49-F238E27FC236}">
                  <a16:creationId xmlns:a16="http://schemas.microsoft.com/office/drawing/2014/main" id="{07927B95-96AC-DD72-419F-ED29AB9323E3}"/>
                </a:ext>
              </a:extLst>
            </p:cNvPr>
            <p:cNvSpPr/>
            <p:nvPr/>
          </p:nvSpPr>
          <p:spPr>
            <a:xfrm>
              <a:off x="648094" y="606851"/>
              <a:ext cx="128000" cy="123854"/>
            </a:xfrm>
            <a:prstGeom prst="ellipse">
              <a:avLst/>
            </a:prstGeom>
            <a:solidFill>
              <a:srgbClr val="FFBD2D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7;p16">
              <a:extLst>
                <a:ext uri="{FF2B5EF4-FFF2-40B4-BE49-F238E27FC236}">
                  <a16:creationId xmlns:a16="http://schemas.microsoft.com/office/drawing/2014/main" id="{52619307-8EBD-1ADB-3309-05522DFB7D26}"/>
                </a:ext>
              </a:extLst>
            </p:cNvPr>
            <p:cNvSpPr/>
            <p:nvPr/>
          </p:nvSpPr>
          <p:spPr>
            <a:xfrm>
              <a:off x="886381" y="602593"/>
              <a:ext cx="128000" cy="123854"/>
            </a:xfrm>
            <a:prstGeom prst="ellipse">
              <a:avLst/>
            </a:prstGeom>
            <a:solidFill>
              <a:srgbClr val="2CC74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양쪽 모서리가 둥근 사각형 7">
              <a:extLst>
                <a:ext uri="{FF2B5EF4-FFF2-40B4-BE49-F238E27FC236}">
                  <a16:creationId xmlns:a16="http://schemas.microsoft.com/office/drawing/2014/main" id="{2E0C1396-DC86-B791-255B-31CF0474FD97}"/>
                </a:ext>
              </a:extLst>
            </p:cNvPr>
            <p:cNvSpPr/>
            <p:nvPr/>
          </p:nvSpPr>
          <p:spPr>
            <a:xfrm rot="10800000">
              <a:off x="260352" y="870239"/>
              <a:ext cx="8623296" cy="4149211"/>
            </a:xfrm>
            <a:prstGeom prst="round2SameRect">
              <a:avLst>
                <a:gd name="adj1" fmla="val 4463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E6324E07-481E-8A02-122B-A795A438AB94}"/>
              </a:ext>
            </a:extLst>
          </p:cNvPr>
          <p:cNvSpPr txBox="1"/>
          <p:nvPr/>
        </p:nvSpPr>
        <p:spPr>
          <a:xfrm>
            <a:off x="4057274" y="347170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Git </a:t>
            </a:r>
            <a:r>
              <a:rPr kumimoji="1" lang="ko-KR" altLang="en-US" sz="20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구조</a:t>
            </a:r>
            <a:endParaRPr kumimoji="1" lang="ko-Kore-KR" altLang="en-US" sz="2000" dirty="0">
              <a:solidFill>
                <a:schemeClr val="tx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704FB9-95E0-D6DB-54E6-DF45092AAD09}"/>
              </a:ext>
            </a:extLst>
          </p:cNvPr>
          <p:cNvSpPr/>
          <p:nvPr/>
        </p:nvSpPr>
        <p:spPr>
          <a:xfrm>
            <a:off x="537808" y="1399055"/>
            <a:ext cx="5443114" cy="33216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88C75-C233-903E-034D-A5376E417E51}"/>
              </a:ext>
            </a:extLst>
          </p:cNvPr>
          <p:cNvSpPr txBox="1"/>
          <p:nvPr/>
        </p:nvSpPr>
        <p:spPr>
          <a:xfrm>
            <a:off x="537806" y="1091277"/>
            <a:ext cx="1122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프로젝트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폴더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90A42-843A-9C54-0295-B6B37F0DD0C3}"/>
              </a:ext>
            </a:extLst>
          </p:cNvPr>
          <p:cNvSpPr txBox="1"/>
          <p:nvPr/>
        </p:nvSpPr>
        <p:spPr>
          <a:xfrm>
            <a:off x="537806" y="1480017"/>
            <a:ext cx="1701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작업 공간</a:t>
            </a:r>
            <a:endParaRPr kumimoji="1" lang="en-US" altLang="ko-KR" sz="12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r>
              <a:rPr kumimoji="1" lang="en-US" altLang="ko-KR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(Working directory)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B9CE1531-1DD4-CDC7-BC55-18842A274DC3}"/>
              </a:ext>
            </a:extLst>
          </p:cNvPr>
          <p:cNvSpPr/>
          <p:nvPr/>
        </p:nvSpPr>
        <p:spPr>
          <a:xfrm>
            <a:off x="2238913" y="1604328"/>
            <a:ext cx="3456151" cy="3013788"/>
          </a:xfrm>
          <a:prstGeom prst="roundRect">
            <a:avLst>
              <a:gd name="adj" fmla="val 5521"/>
            </a:avLst>
          </a:prstGeom>
          <a:solidFill>
            <a:srgbClr val="99A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6219169B-87BD-6F0B-5391-B05679E097D4}"/>
              </a:ext>
            </a:extLst>
          </p:cNvPr>
          <p:cNvSpPr/>
          <p:nvPr/>
        </p:nvSpPr>
        <p:spPr>
          <a:xfrm>
            <a:off x="2377038" y="1926894"/>
            <a:ext cx="1837030" cy="2607246"/>
          </a:xfrm>
          <a:prstGeom prst="roundRect">
            <a:avLst>
              <a:gd name="adj" fmla="val 5521"/>
            </a:avLst>
          </a:prstGeom>
          <a:solidFill>
            <a:srgbClr val="B1C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B738C-6167-8665-EDEF-9C330A4C60FB}"/>
              </a:ext>
            </a:extLst>
          </p:cNvPr>
          <p:cNvSpPr txBox="1"/>
          <p:nvPr/>
        </p:nvSpPr>
        <p:spPr>
          <a:xfrm>
            <a:off x="2317578" y="1649894"/>
            <a:ext cx="1611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로컬저장소</a:t>
            </a:r>
            <a:r>
              <a:rPr kumimoji="1" lang="en-US" altLang="ko-KR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(.git </a:t>
            </a:r>
            <a:r>
              <a:rPr kumimoji="1" lang="ko-KR" altLang="en-US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폴더</a:t>
            </a:r>
            <a:r>
              <a:rPr kumimoji="1" lang="en-US" altLang="ko-KR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D55760-AD33-7DC3-A671-6B58BD8A1304}"/>
              </a:ext>
            </a:extLst>
          </p:cNvPr>
          <p:cNvSpPr txBox="1"/>
          <p:nvPr/>
        </p:nvSpPr>
        <p:spPr>
          <a:xfrm>
            <a:off x="2407071" y="1963910"/>
            <a:ext cx="1297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스테이지</a:t>
            </a:r>
            <a:r>
              <a:rPr kumimoji="1" lang="en-US" altLang="ko-KR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(stage)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BCE1E4-AD2A-11EA-742F-97737866673D}"/>
              </a:ext>
            </a:extLst>
          </p:cNvPr>
          <p:cNvSpPr/>
          <p:nvPr/>
        </p:nvSpPr>
        <p:spPr>
          <a:xfrm>
            <a:off x="6119046" y="1399055"/>
            <a:ext cx="2487146" cy="33216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FE3262-4B25-D924-1DF2-82DDBDE78FCC}"/>
              </a:ext>
            </a:extLst>
          </p:cNvPr>
          <p:cNvSpPr txBox="1"/>
          <p:nvPr/>
        </p:nvSpPr>
        <p:spPr>
          <a:xfrm>
            <a:off x="6361453" y="1100203"/>
            <a:ext cx="1122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원격저장소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pic>
        <p:nvPicPr>
          <p:cNvPr id="16" name="Picture 4" descr="Github 로고 - 무료 소셜 미디어개 아이콘">
            <a:extLst>
              <a:ext uri="{FF2B5EF4-FFF2-40B4-BE49-F238E27FC236}">
                <a16:creationId xmlns:a16="http://schemas.microsoft.com/office/drawing/2014/main" id="{45E9500A-30F9-AB13-56EC-1418A5DE8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138" y="1140376"/>
            <a:ext cx="210339" cy="21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22462324-CD24-5168-5EC1-60664E03FC62}"/>
              </a:ext>
            </a:extLst>
          </p:cNvPr>
          <p:cNvSpPr/>
          <p:nvPr/>
        </p:nvSpPr>
        <p:spPr>
          <a:xfrm>
            <a:off x="656496" y="2277925"/>
            <a:ext cx="1304962" cy="330841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README.md</a:t>
            </a:r>
            <a:endParaRPr kumimoji="1" lang="ko-Kore-KR" altLang="en-US" dirty="0">
              <a:solidFill>
                <a:schemeClr val="tx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309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E14224A-7B8E-CAB1-E040-D1C9C54B9F6E}"/>
              </a:ext>
            </a:extLst>
          </p:cNvPr>
          <p:cNvGrpSpPr/>
          <p:nvPr/>
        </p:nvGrpSpPr>
        <p:grpSpPr>
          <a:xfrm>
            <a:off x="260351" y="347171"/>
            <a:ext cx="8623298" cy="4578787"/>
            <a:chOff x="260352" y="440663"/>
            <a:chExt cx="8623298" cy="457878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79639A4-9393-3A7E-DF9E-F2B413CC906B}"/>
                </a:ext>
              </a:extLst>
            </p:cNvPr>
            <p:cNvGrpSpPr/>
            <p:nvPr/>
          </p:nvGrpSpPr>
          <p:grpSpPr>
            <a:xfrm>
              <a:off x="260353" y="440663"/>
              <a:ext cx="8623297" cy="429577"/>
              <a:chOff x="125287" y="204158"/>
              <a:chExt cx="8873413" cy="429577"/>
            </a:xfrm>
          </p:grpSpPr>
          <p:sp>
            <p:nvSpPr>
              <p:cNvPr id="2" name="모서리가 둥근 직사각형 1">
                <a:extLst>
                  <a:ext uri="{FF2B5EF4-FFF2-40B4-BE49-F238E27FC236}">
                    <a16:creationId xmlns:a16="http://schemas.microsoft.com/office/drawing/2014/main" id="{79FBB80E-7046-67D5-9A8E-581AC76A9034}"/>
                  </a:ext>
                </a:extLst>
              </p:cNvPr>
              <p:cNvSpPr/>
              <p:nvPr/>
            </p:nvSpPr>
            <p:spPr>
              <a:xfrm>
                <a:off x="125287" y="204158"/>
                <a:ext cx="8873413" cy="225646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noFill/>
                </a:endParaRPr>
              </a:p>
            </p:txBody>
          </p:sp>
          <p:sp>
            <p:nvSpPr>
              <p:cNvPr id="84" name="Google Shape;84;p16"/>
              <p:cNvSpPr/>
              <p:nvPr/>
            </p:nvSpPr>
            <p:spPr>
              <a:xfrm>
                <a:off x="125287" y="305950"/>
                <a:ext cx="8873413" cy="327785"/>
              </a:xfrm>
              <a:prstGeom prst="rect">
                <a:avLst/>
              </a:prstGeom>
              <a:solidFill>
                <a:schemeClr val="tx2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" name="Google Shape;87;p16"/>
            <p:cNvSpPr/>
            <p:nvPr/>
          </p:nvSpPr>
          <p:spPr>
            <a:xfrm>
              <a:off x="409807" y="602593"/>
              <a:ext cx="128000" cy="123854"/>
            </a:xfrm>
            <a:prstGeom prst="ellipse">
              <a:avLst/>
            </a:prstGeom>
            <a:solidFill>
              <a:srgbClr val="FF5E57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7;p16">
              <a:extLst>
                <a:ext uri="{FF2B5EF4-FFF2-40B4-BE49-F238E27FC236}">
                  <a16:creationId xmlns:a16="http://schemas.microsoft.com/office/drawing/2014/main" id="{07927B95-96AC-DD72-419F-ED29AB9323E3}"/>
                </a:ext>
              </a:extLst>
            </p:cNvPr>
            <p:cNvSpPr/>
            <p:nvPr/>
          </p:nvSpPr>
          <p:spPr>
            <a:xfrm>
              <a:off x="648094" y="606851"/>
              <a:ext cx="128000" cy="123854"/>
            </a:xfrm>
            <a:prstGeom prst="ellipse">
              <a:avLst/>
            </a:prstGeom>
            <a:solidFill>
              <a:srgbClr val="FFBD2D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7;p16">
              <a:extLst>
                <a:ext uri="{FF2B5EF4-FFF2-40B4-BE49-F238E27FC236}">
                  <a16:creationId xmlns:a16="http://schemas.microsoft.com/office/drawing/2014/main" id="{52619307-8EBD-1ADB-3309-05522DFB7D26}"/>
                </a:ext>
              </a:extLst>
            </p:cNvPr>
            <p:cNvSpPr/>
            <p:nvPr/>
          </p:nvSpPr>
          <p:spPr>
            <a:xfrm>
              <a:off x="886381" y="602593"/>
              <a:ext cx="128000" cy="123854"/>
            </a:xfrm>
            <a:prstGeom prst="ellipse">
              <a:avLst/>
            </a:prstGeom>
            <a:solidFill>
              <a:srgbClr val="2CC74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양쪽 모서리가 둥근 사각형 7">
              <a:extLst>
                <a:ext uri="{FF2B5EF4-FFF2-40B4-BE49-F238E27FC236}">
                  <a16:creationId xmlns:a16="http://schemas.microsoft.com/office/drawing/2014/main" id="{2E0C1396-DC86-B791-255B-31CF0474FD97}"/>
                </a:ext>
              </a:extLst>
            </p:cNvPr>
            <p:cNvSpPr/>
            <p:nvPr/>
          </p:nvSpPr>
          <p:spPr>
            <a:xfrm rot="10800000">
              <a:off x="260352" y="870239"/>
              <a:ext cx="8623296" cy="4149211"/>
            </a:xfrm>
            <a:prstGeom prst="round2SameRect">
              <a:avLst>
                <a:gd name="adj1" fmla="val 4463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E6324E07-481E-8A02-122B-A795A438AB94}"/>
              </a:ext>
            </a:extLst>
          </p:cNvPr>
          <p:cNvSpPr txBox="1"/>
          <p:nvPr/>
        </p:nvSpPr>
        <p:spPr>
          <a:xfrm>
            <a:off x="3339130" y="347170"/>
            <a:ext cx="2465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0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Git add</a:t>
            </a:r>
            <a:r>
              <a:rPr kumimoji="1" lang="ko-KR" altLang="en-US" sz="20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sz="2000" dirty="0" err="1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README.md</a:t>
            </a:r>
            <a:endParaRPr kumimoji="1" lang="en-US" altLang="ko-KR" sz="2000" dirty="0">
              <a:solidFill>
                <a:schemeClr val="tx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704FB9-95E0-D6DB-54E6-DF45092AAD09}"/>
              </a:ext>
            </a:extLst>
          </p:cNvPr>
          <p:cNvSpPr/>
          <p:nvPr/>
        </p:nvSpPr>
        <p:spPr>
          <a:xfrm>
            <a:off x="537808" y="1399055"/>
            <a:ext cx="5443114" cy="33216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88C75-C233-903E-034D-A5376E417E51}"/>
              </a:ext>
            </a:extLst>
          </p:cNvPr>
          <p:cNvSpPr txBox="1"/>
          <p:nvPr/>
        </p:nvSpPr>
        <p:spPr>
          <a:xfrm>
            <a:off x="537806" y="1091277"/>
            <a:ext cx="1122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프로젝트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폴더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90A42-843A-9C54-0295-B6B37F0DD0C3}"/>
              </a:ext>
            </a:extLst>
          </p:cNvPr>
          <p:cNvSpPr txBox="1"/>
          <p:nvPr/>
        </p:nvSpPr>
        <p:spPr>
          <a:xfrm>
            <a:off x="537806" y="1480017"/>
            <a:ext cx="1701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작업 공간</a:t>
            </a:r>
            <a:endParaRPr kumimoji="1" lang="en-US" altLang="ko-KR" sz="12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r>
              <a:rPr kumimoji="1" lang="en-US" altLang="ko-KR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(Working directory)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B9CE1531-1DD4-CDC7-BC55-18842A274DC3}"/>
              </a:ext>
            </a:extLst>
          </p:cNvPr>
          <p:cNvSpPr/>
          <p:nvPr/>
        </p:nvSpPr>
        <p:spPr>
          <a:xfrm>
            <a:off x="2238913" y="1604328"/>
            <a:ext cx="3456151" cy="3013788"/>
          </a:xfrm>
          <a:prstGeom prst="roundRect">
            <a:avLst>
              <a:gd name="adj" fmla="val 5521"/>
            </a:avLst>
          </a:prstGeom>
          <a:solidFill>
            <a:srgbClr val="99A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6219169B-87BD-6F0B-5391-B05679E097D4}"/>
              </a:ext>
            </a:extLst>
          </p:cNvPr>
          <p:cNvSpPr/>
          <p:nvPr/>
        </p:nvSpPr>
        <p:spPr>
          <a:xfrm>
            <a:off x="2377038" y="1926894"/>
            <a:ext cx="1837030" cy="2607246"/>
          </a:xfrm>
          <a:prstGeom prst="roundRect">
            <a:avLst>
              <a:gd name="adj" fmla="val 5521"/>
            </a:avLst>
          </a:prstGeom>
          <a:solidFill>
            <a:srgbClr val="B1C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B738C-6167-8665-EDEF-9C330A4C60FB}"/>
              </a:ext>
            </a:extLst>
          </p:cNvPr>
          <p:cNvSpPr txBox="1"/>
          <p:nvPr/>
        </p:nvSpPr>
        <p:spPr>
          <a:xfrm>
            <a:off x="2317578" y="1649894"/>
            <a:ext cx="1611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로컬저장소</a:t>
            </a:r>
            <a:r>
              <a:rPr kumimoji="1" lang="en-US" altLang="ko-KR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(.git </a:t>
            </a:r>
            <a:r>
              <a:rPr kumimoji="1" lang="ko-KR" altLang="en-US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폴더</a:t>
            </a:r>
            <a:r>
              <a:rPr kumimoji="1" lang="en-US" altLang="ko-KR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D55760-AD33-7DC3-A671-6B58BD8A1304}"/>
              </a:ext>
            </a:extLst>
          </p:cNvPr>
          <p:cNvSpPr txBox="1"/>
          <p:nvPr/>
        </p:nvSpPr>
        <p:spPr>
          <a:xfrm>
            <a:off x="2407071" y="1963910"/>
            <a:ext cx="1297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스테이지</a:t>
            </a:r>
            <a:r>
              <a:rPr kumimoji="1" lang="en-US" altLang="ko-KR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(stage)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BCE1E4-AD2A-11EA-742F-97737866673D}"/>
              </a:ext>
            </a:extLst>
          </p:cNvPr>
          <p:cNvSpPr/>
          <p:nvPr/>
        </p:nvSpPr>
        <p:spPr>
          <a:xfrm>
            <a:off x="6119046" y="1399055"/>
            <a:ext cx="2487146" cy="33216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FE3262-4B25-D924-1DF2-82DDBDE78FCC}"/>
              </a:ext>
            </a:extLst>
          </p:cNvPr>
          <p:cNvSpPr txBox="1"/>
          <p:nvPr/>
        </p:nvSpPr>
        <p:spPr>
          <a:xfrm>
            <a:off x="6361453" y="1100203"/>
            <a:ext cx="1122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원격저장소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pic>
        <p:nvPicPr>
          <p:cNvPr id="16" name="Picture 4" descr="Github 로고 - 무료 소셜 미디어개 아이콘">
            <a:extLst>
              <a:ext uri="{FF2B5EF4-FFF2-40B4-BE49-F238E27FC236}">
                <a16:creationId xmlns:a16="http://schemas.microsoft.com/office/drawing/2014/main" id="{45E9500A-30F9-AB13-56EC-1418A5DE8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138" y="1140376"/>
            <a:ext cx="210339" cy="21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3F2D33C-7AB5-CC46-4860-E9F48FB9F2A3}"/>
              </a:ext>
            </a:extLst>
          </p:cNvPr>
          <p:cNvSpPr/>
          <p:nvPr/>
        </p:nvSpPr>
        <p:spPr>
          <a:xfrm>
            <a:off x="2470766" y="2277925"/>
            <a:ext cx="1304962" cy="3308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ysClr val="windowText" lastClr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README.md</a:t>
            </a:r>
            <a:endParaRPr kumimoji="1" lang="ko-Kore-KR" altLang="en-US" dirty="0">
              <a:solidFill>
                <a:sysClr val="windowText" lastClr="00000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AEE08EC9-A556-D2BA-5258-B6D2F46753DA}"/>
              </a:ext>
            </a:extLst>
          </p:cNvPr>
          <p:cNvSpPr/>
          <p:nvPr/>
        </p:nvSpPr>
        <p:spPr>
          <a:xfrm>
            <a:off x="656496" y="2277925"/>
            <a:ext cx="1304962" cy="330841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README.md</a:t>
            </a:r>
            <a:endParaRPr kumimoji="1" lang="ko-Kore-KR" altLang="en-US" dirty="0">
              <a:solidFill>
                <a:schemeClr val="tx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9" name="오른쪽 화살표[R] 18">
            <a:extLst>
              <a:ext uri="{FF2B5EF4-FFF2-40B4-BE49-F238E27FC236}">
                <a16:creationId xmlns:a16="http://schemas.microsoft.com/office/drawing/2014/main" id="{FBD8E213-D06E-483F-3329-634FB687A8D2}"/>
              </a:ext>
            </a:extLst>
          </p:cNvPr>
          <p:cNvSpPr/>
          <p:nvPr/>
        </p:nvSpPr>
        <p:spPr>
          <a:xfrm>
            <a:off x="2070381" y="2316768"/>
            <a:ext cx="336690" cy="29199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360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E14224A-7B8E-CAB1-E040-D1C9C54B9F6E}"/>
              </a:ext>
            </a:extLst>
          </p:cNvPr>
          <p:cNvGrpSpPr/>
          <p:nvPr/>
        </p:nvGrpSpPr>
        <p:grpSpPr>
          <a:xfrm>
            <a:off x="260351" y="347171"/>
            <a:ext cx="8623298" cy="4578787"/>
            <a:chOff x="260352" y="440663"/>
            <a:chExt cx="8623298" cy="457878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79639A4-9393-3A7E-DF9E-F2B413CC906B}"/>
                </a:ext>
              </a:extLst>
            </p:cNvPr>
            <p:cNvGrpSpPr/>
            <p:nvPr/>
          </p:nvGrpSpPr>
          <p:grpSpPr>
            <a:xfrm>
              <a:off x="260353" y="440663"/>
              <a:ext cx="8623297" cy="429577"/>
              <a:chOff x="125287" y="204158"/>
              <a:chExt cx="8873413" cy="429577"/>
            </a:xfrm>
          </p:grpSpPr>
          <p:sp>
            <p:nvSpPr>
              <p:cNvPr id="2" name="모서리가 둥근 직사각형 1">
                <a:extLst>
                  <a:ext uri="{FF2B5EF4-FFF2-40B4-BE49-F238E27FC236}">
                    <a16:creationId xmlns:a16="http://schemas.microsoft.com/office/drawing/2014/main" id="{79FBB80E-7046-67D5-9A8E-581AC76A9034}"/>
                  </a:ext>
                </a:extLst>
              </p:cNvPr>
              <p:cNvSpPr/>
              <p:nvPr/>
            </p:nvSpPr>
            <p:spPr>
              <a:xfrm>
                <a:off x="125287" y="204158"/>
                <a:ext cx="8873413" cy="225646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noFill/>
                </a:endParaRPr>
              </a:p>
            </p:txBody>
          </p:sp>
          <p:sp>
            <p:nvSpPr>
              <p:cNvPr id="84" name="Google Shape;84;p16"/>
              <p:cNvSpPr/>
              <p:nvPr/>
            </p:nvSpPr>
            <p:spPr>
              <a:xfrm>
                <a:off x="125287" y="305950"/>
                <a:ext cx="8873413" cy="327785"/>
              </a:xfrm>
              <a:prstGeom prst="rect">
                <a:avLst/>
              </a:prstGeom>
              <a:solidFill>
                <a:schemeClr val="tx2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" name="Google Shape;87;p16"/>
            <p:cNvSpPr/>
            <p:nvPr/>
          </p:nvSpPr>
          <p:spPr>
            <a:xfrm>
              <a:off x="409807" y="602593"/>
              <a:ext cx="128000" cy="123854"/>
            </a:xfrm>
            <a:prstGeom prst="ellipse">
              <a:avLst/>
            </a:prstGeom>
            <a:solidFill>
              <a:srgbClr val="FF5E57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7;p16">
              <a:extLst>
                <a:ext uri="{FF2B5EF4-FFF2-40B4-BE49-F238E27FC236}">
                  <a16:creationId xmlns:a16="http://schemas.microsoft.com/office/drawing/2014/main" id="{07927B95-96AC-DD72-419F-ED29AB9323E3}"/>
                </a:ext>
              </a:extLst>
            </p:cNvPr>
            <p:cNvSpPr/>
            <p:nvPr/>
          </p:nvSpPr>
          <p:spPr>
            <a:xfrm>
              <a:off x="648094" y="606851"/>
              <a:ext cx="128000" cy="123854"/>
            </a:xfrm>
            <a:prstGeom prst="ellipse">
              <a:avLst/>
            </a:prstGeom>
            <a:solidFill>
              <a:srgbClr val="FFBD2D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7;p16">
              <a:extLst>
                <a:ext uri="{FF2B5EF4-FFF2-40B4-BE49-F238E27FC236}">
                  <a16:creationId xmlns:a16="http://schemas.microsoft.com/office/drawing/2014/main" id="{52619307-8EBD-1ADB-3309-05522DFB7D26}"/>
                </a:ext>
              </a:extLst>
            </p:cNvPr>
            <p:cNvSpPr/>
            <p:nvPr/>
          </p:nvSpPr>
          <p:spPr>
            <a:xfrm>
              <a:off x="886381" y="602593"/>
              <a:ext cx="128000" cy="123854"/>
            </a:xfrm>
            <a:prstGeom prst="ellipse">
              <a:avLst/>
            </a:prstGeom>
            <a:solidFill>
              <a:srgbClr val="2CC74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양쪽 모서리가 둥근 사각형 7">
              <a:extLst>
                <a:ext uri="{FF2B5EF4-FFF2-40B4-BE49-F238E27FC236}">
                  <a16:creationId xmlns:a16="http://schemas.microsoft.com/office/drawing/2014/main" id="{2E0C1396-DC86-B791-255B-31CF0474FD97}"/>
                </a:ext>
              </a:extLst>
            </p:cNvPr>
            <p:cNvSpPr/>
            <p:nvPr/>
          </p:nvSpPr>
          <p:spPr>
            <a:xfrm rot="10800000">
              <a:off x="260352" y="870239"/>
              <a:ext cx="8623296" cy="4149211"/>
            </a:xfrm>
            <a:prstGeom prst="round2SameRect">
              <a:avLst>
                <a:gd name="adj1" fmla="val 4463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E6324E07-481E-8A02-122B-A795A438AB94}"/>
              </a:ext>
            </a:extLst>
          </p:cNvPr>
          <p:cNvSpPr txBox="1"/>
          <p:nvPr/>
        </p:nvSpPr>
        <p:spPr>
          <a:xfrm>
            <a:off x="2907924" y="347170"/>
            <a:ext cx="3328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0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Git commit</a:t>
            </a:r>
            <a:r>
              <a:rPr kumimoji="1" lang="ko-KR" altLang="en-US" sz="20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sz="20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–-m</a:t>
            </a:r>
            <a:r>
              <a:rPr kumimoji="1" lang="ko-KR" altLang="en-US" sz="20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sz="20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“</a:t>
            </a:r>
            <a:r>
              <a:rPr kumimoji="1" lang="ko-KR" altLang="en-US" sz="20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첫번째 </a:t>
            </a:r>
            <a:r>
              <a:rPr kumimoji="1" lang="ko-KR" altLang="en-US" sz="2000" dirty="0" err="1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커밋</a:t>
            </a:r>
            <a:r>
              <a:rPr kumimoji="1" lang="en-US" altLang="ko-KR" sz="20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”</a:t>
            </a:r>
            <a:endParaRPr kumimoji="1" lang="ko-Kore-KR" altLang="en-US" sz="2000" dirty="0">
              <a:solidFill>
                <a:schemeClr val="tx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704FB9-95E0-D6DB-54E6-DF45092AAD09}"/>
              </a:ext>
            </a:extLst>
          </p:cNvPr>
          <p:cNvSpPr/>
          <p:nvPr/>
        </p:nvSpPr>
        <p:spPr>
          <a:xfrm>
            <a:off x="537808" y="1399055"/>
            <a:ext cx="5443114" cy="33216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88C75-C233-903E-034D-A5376E417E51}"/>
              </a:ext>
            </a:extLst>
          </p:cNvPr>
          <p:cNvSpPr txBox="1"/>
          <p:nvPr/>
        </p:nvSpPr>
        <p:spPr>
          <a:xfrm>
            <a:off x="537806" y="1091277"/>
            <a:ext cx="1122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프로젝트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폴더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90A42-843A-9C54-0295-B6B37F0DD0C3}"/>
              </a:ext>
            </a:extLst>
          </p:cNvPr>
          <p:cNvSpPr txBox="1"/>
          <p:nvPr/>
        </p:nvSpPr>
        <p:spPr>
          <a:xfrm>
            <a:off x="537806" y="1480017"/>
            <a:ext cx="1701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작업 공간</a:t>
            </a:r>
            <a:endParaRPr kumimoji="1" lang="en-US" altLang="ko-KR" sz="12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r>
              <a:rPr kumimoji="1" lang="en-US" altLang="ko-KR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(Working directory)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B9CE1531-1DD4-CDC7-BC55-18842A274DC3}"/>
              </a:ext>
            </a:extLst>
          </p:cNvPr>
          <p:cNvSpPr/>
          <p:nvPr/>
        </p:nvSpPr>
        <p:spPr>
          <a:xfrm>
            <a:off x="2238913" y="1604328"/>
            <a:ext cx="3602678" cy="3013788"/>
          </a:xfrm>
          <a:prstGeom prst="roundRect">
            <a:avLst>
              <a:gd name="adj" fmla="val 5521"/>
            </a:avLst>
          </a:prstGeom>
          <a:solidFill>
            <a:srgbClr val="99A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6219169B-87BD-6F0B-5391-B05679E097D4}"/>
              </a:ext>
            </a:extLst>
          </p:cNvPr>
          <p:cNvSpPr/>
          <p:nvPr/>
        </p:nvSpPr>
        <p:spPr>
          <a:xfrm>
            <a:off x="2377038" y="1926894"/>
            <a:ext cx="1837030" cy="2607246"/>
          </a:xfrm>
          <a:prstGeom prst="roundRect">
            <a:avLst>
              <a:gd name="adj" fmla="val 5521"/>
            </a:avLst>
          </a:prstGeom>
          <a:solidFill>
            <a:srgbClr val="B1C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B738C-6167-8665-EDEF-9C330A4C60FB}"/>
              </a:ext>
            </a:extLst>
          </p:cNvPr>
          <p:cNvSpPr txBox="1"/>
          <p:nvPr/>
        </p:nvSpPr>
        <p:spPr>
          <a:xfrm>
            <a:off x="2317578" y="1649894"/>
            <a:ext cx="1611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로컬저장소</a:t>
            </a:r>
            <a:r>
              <a:rPr kumimoji="1" lang="en-US" altLang="ko-KR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(.git </a:t>
            </a:r>
            <a:r>
              <a:rPr kumimoji="1" lang="ko-KR" altLang="en-US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폴더</a:t>
            </a:r>
            <a:r>
              <a:rPr kumimoji="1" lang="en-US" altLang="ko-KR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D55760-AD33-7DC3-A671-6B58BD8A1304}"/>
              </a:ext>
            </a:extLst>
          </p:cNvPr>
          <p:cNvSpPr txBox="1"/>
          <p:nvPr/>
        </p:nvSpPr>
        <p:spPr>
          <a:xfrm>
            <a:off x="2407071" y="1963910"/>
            <a:ext cx="1297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스테이지</a:t>
            </a:r>
            <a:r>
              <a:rPr kumimoji="1" lang="en-US" altLang="ko-KR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(stage)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BCE1E4-AD2A-11EA-742F-97737866673D}"/>
              </a:ext>
            </a:extLst>
          </p:cNvPr>
          <p:cNvSpPr/>
          <p:nvPr/>
        </p:nvSpPr>
        <p:spPr>
          <a:xfrm>
            <a:off x="6119046" y="1399055"/>
            <a:ext cx="2487146" cy="33216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FE3262-4B25-D924-1DF2-82DDBDE78FCC}"/>
              </a:ext>
            </a:extLst>
          </p:cNvPr>
          <p:cNvSpPr txBox="1"/>
          <p:nvPr/>
        </p:nvSpPr>
        <p:spPr>
          <a:xfrm>
            <a:off x="6361453" y="1100203"/>
            <a:ext cx="1122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원격저장소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pic>
        <p:nvPicPr>
          <p:cNvPr id="16" name="Picture 4" descr="Github 로고 - 무료 소셜 미디어개 아이콘">
            <a:extLst>
              <a:ext uri="{FF2B5EF4-FFF2-40B4-BE49-F238E27FC236}">
                <a16:creationId xmlns:a16="http://schemas.microsoft.com/office/drawing/2014/main" id="{45E9500A-30F9-AB13-56EC-1418A5DE8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138" y="1140376"/>
            <a:ext cx="210339" cy="21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3F2D33C-7AB5-CC46-4860-E9F48FB9F2A3}"/>
              </a:ext>
            </a:extLst>
          </p:cNvPr>
          <p:cNvSpPr/>
          <p:nvPr/>
        </p:nvSpPr>
        <p:spPr>
          <a:xfrm>
            <a:off x="2470766" y="2277925"/>
            <a:ext cx="1304962" cy="330841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ysClr val="windowText" lastClr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README.md</a:t>
            </a:r>
            <a:endParaRPr kumimoji="1" lang="ko-Kore-KR" altLang="en-US" dirty="0">
              <a:solidFill>
                <a:sysClr val="windowText" lastClr="00000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AEE08EC9-A556-D2BA-5258-B6D2F46753DA}"/>
              </a:ext>
            </a:extLst>
          </p:cNvPr>
          <p:cNvSpPr/>
          <p:nvPr/>
        </p:nvSpPr>
        <p:spPr>
          <a:xfrm>
            <a:off x="656496" y="2277925"/>
            <a:ext cx="1304962" cy="330841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README.md</a:t>
            </a:r>
            <a:endParaRPr kumimoji="1" lang="ko-Kore-KR" altLang="en-US" dirty="0">
              <a:solidFill>
                <a:schemeClr val="tx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9" name="오른쪽 화살표[R] 18">
            <a:extLst>
              <a:ext uri="{FF2B5EF4-FFF2-40B4-BE49-F238E27FC236}">
                <a16:creationId xmlns:a16="http://schemas.microsoft.com/office/drawing/2014/main" id="{FBD8E213-D06E-483F-3329-634FB687A8D2}"/>
              </a:ext>
            </a:extLst>
          </p:cNvPr>
          <p:cNvSpPr/>
          <p:nvPr/>
        </p:nvSpPr>
        <p:spPr>
          <a:xfrm>
            <a:off x="3913852" y="2316768"/>
            <a:ext cx="336690" cy="29199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5988FE5E-8B4C-FA01-1891-72259752F8FB}"/>
              </a:ext>
            </a:extLst>
          </p:cNvPr>
          <p:cNvSpPr/>
          <p:nvPr/>
        </p:nvSpPr>
        <p:spPr>
          <a:xfrm>
            <a:off x="4273528" y="1943786"/>
            <a:ext cx="1475417" cy="9574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C0AEEDE2-0DAC-A5AC-6780-3EDD4E5C64D9}"/>
              </a:ext>
            </a:extLst>
          </p:cNvPr>
          <p:cNvSpPr/>
          <p:nvPr/>
        </p:nvSpPr>
        <p:spPr>
          <a:xfrm>
            <a:off x="4352192" y="2422533"/>
            <a:ext cx="1304962" cy="3308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ysClr val="windowText" lastClr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README.md</a:t>
            </a:r>
            <a:endParaRPr kumimoji="1" lang="ko-Kore-KR" altLang="en-US" dirty="0">
              <a:solidFill>
                <a:sysClr val="windowText" lastClr="00000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00686D-BFC1-41B6-B498-1A6D47898FA6}"/>
              </a:ext>
            </a:extLst>
          </p:cNvPr>
          <p:cNvSpPr txBox="1"/>
          <p:nvPr/>
        </p:nvSpPr>
        <p:spPr>
          <a:xfrm>
            <a:off x="4300624" y="2027134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커밋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“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첫번째 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커밋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”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2253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E14224A-7B8E-CAB1-E040-D1C9C54B9F6E}"/>
              </a:ext>
            </a:extLst>
          </p:cNvPr>
          <p:cNvGrpSpPr/>
          <p:nvPr/>
        </p:nvGrpSpPr>
        <p:grpSpPr>
          <a:xfrm>
            <a:off x="260351" y="347171"/>
            <a:ext cx="8623298" cy="4578787"/>
            <a:chOff x="260352" y="440663"/>
            <a:chExt cx="8623298" cy="457878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79639A4-9393-3A7E-DF9E-F2B413CC906B}"/>
                </a:ext>
              </a:extLst>
            </p:cNvPr>
            <p:cNvGrpSpPr/>
            <p:nvPr/>
          </p:nvGrpSpPr>
          <p:grpSpPr>
            <a:xfrm>
              <a:off x="260353" y="440663"/>
              <a:ext cx="8623297" cy="429577"/>
              <a:chOff x="125287" y="204158"/>
              <a:chExt cx="8873413" cy="429577"/>
            </a:xfrm>
          </p:grpSpPr>
          <p:sp>
            <p:nvSpPr>
              <p:cNvPr id="2" name="모서리가 둥근 직사각형 1">
                <a:extLst>
                  <a:ext uri="{FF2B5EF4-FFF2-40B4-BE49-F238E27FC236}">
                    <a16:creationId xmlns:a16="http://schemas.microsoft.com/office/drawing/2014/main" id="{79FBB80E-7046-67D5-9A8E-581AC76A9034}"/>
                  </a:ext>
                </a:extLst>
              </p:cNvPr>
              <p:cNvSpPr/>
              <p:nvPr/>
            </p:nvSpPr>
            <p:spPr>
              <a:xfrm>
                <a:off x="125287" y="204158"/>
                <a:ext cx="8873413" cy="225646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noFill/>
                </a:endParaRPr>
              </a:p>
            </p:txBody>
          </p:sp>
          <p:sp>
            <p:nvSpPr>
              <p:cNvPr id="84" name="Google Shape;84;p16"/>
              <p:cNvSpPr/>
              <p:nvPr/>
            </p:nvSpPr>
            <p:spPr>
              <a:xfrm>
                <a:off x="125287" y="305950"/>
                <a:ext cx="8873413" cy="327785"/>
              </a:xfrm>
              <a:prstGeom prst="rect">
                <a:avLst/>
              </a:prstGeom>
              <a:solidFill>
                <a:schemeClr val="tx2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" name="Google Shape;87;p16"/>
            <p:cNvSpPr/>
            <p:nvPr/>
          </p:nvSpPr>
          <p:spPr>
            <a:xfrm>
              <a:off x="409807" y="602593"/>
              <a:ext cx="128000" cy="123854"/>
            </a:xfrm>
            <a:prstGeom prst="ellipse">
              <a:avLst/>
            </a:prstGeom>
            <a:solidFill>
              <a:srgbClr val="FF5E57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7;p16">
              <a:extLst>
                <a:ext uri="{FF2B5EF4-FFF2-40B4-BE49-F238E27FC236}">
                  <a16:creationId xmlns:a16="http://schemas.microsoft.com/office/drawing/2014/main" id="{07927B95-96AC-DD72-419F-ED29AB9323E3}"/>
                </a:ext>
              </a:extLst>
            </p:cNvPr>
            <p:cNvSpPr/>
            <p:nvPr/>
          </p:nvSpPr>
          <p:spPr>
            <a:xfrm>
              <a:off x="648094" y="606851"/>
              <a:ext cx="128000" cy="123854"/>
            </a:xfrm>
            <a:prstGeom prst="ellipse">
              <a:avLst/>
            </a:prstGeom>
            <a:solidFill>
              <a:srgbClr val="FFBD2D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7;p16">
              <a:extLst>
                <a:ext uri="{FF2B5EF4-FFF2-40B4-BE49-F238E27FC236}">
                  <a16:creationId xmlns:a16="http://schemas.microsoft.com/office/drawing/2014/main" id="{52619307-8EBD-1ADB-3309-05522DFB7D26}"/>
                </a:ext>
              </a:extLst>
            </p:cNvPr>
            <p:cNvSpPr/>
            <p:nvPr/>
          </p:nvSpPr>
          <p:spPr>
            <a:xfrm>
              <a:off x="886381" y="602593"/>
              <a:ext cx="128000" cy="123854"/>
            </a:xfrm>
            <a:prstGeom prst="ellipse">
              <a:avLst/>
            </a:prstGeom>
            <a:solidFill>
              <a:srgbClr val="2CC74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양쪽 모서리가 둥근 사각형 7">
              <a:extLst>
                <a:ext uri="{FF2B5EF4-FFF2-40B4-BE49-F238E27FC236}">
                  <a16:creationId xmlns:a16="http://schemas.microsoft.com/office/drawing/2014/main" id="{2E0C1396-DC86-B791-255B-31CF0474FD97}"/>
                </a:ext>
              </a:extLst>
            </p:cNvPr>
            <p:cNvSpPr/>
            <p:nvPr/>
          </p:nvSpPr>
          <p:spPr>
            <a:xfrm rot="10800000">
              <a:off x="260352" y="870239"/>
              <a:ext cx="8623296" cy="4149211"/>
            </a:xfrm>
            <a:prstGeom prst="round2SameRect">
              <a:avLst>
                <a:gd name="adj1" fmla="val 4463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E6324E07-481E-8A02-122B-A795A438AB94}"/>
              </a:ext>
            </a:extLst>
          </p:cNvPr>
          <p:cNvSpPr txBox="1"/>
          <p:nvPr/>
        </p:nvSpPr>
        <p:spPr>
          <a:xfrm>
            <a:off x="4005177" y="347170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0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Git push</a:t>
            </a:r>
            <a:endParaRPr kumimoji="1" lang="ko-Kore-KR" altLang="en-US" sz="2000" dirty="0">
              <a:solidFill>
                <a:schemeClr val="tx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704FB9-95E0-D6DB-54E6-DF45092AAD09}"/>
              </a:ext>
            </a:extLst>
          </p:cNvPr>
          <p:cNvSpPr/>
          <p:nvPr/>
        </p:nvSpPr>
        <p:spPr>
          <a:xfrm>
            <a:off x="537808" y="1399055"/>
            <a:ext cx="5443114" cy="33216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88C75-C233-903E-034D-A5376E417E51}"/>
              </a:ext>
            </a:extLst>
          </p:cNvPr>
          <p:cNvSpPr txBox="1"/>
          <p:nvPr/>
        </p:nvSpPr>
        <p:spPr>
          <a:xfrm>
            <a:off x="537806" y="1091277"/>
            <a:ext cx="1122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프로젝트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폴더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90A42-843A-9C54-0295-B6B37F0DD0C3}"/>
              </a:ext>
            </a:extLst>
          </p:cNvPr>
          <p:cNvSpPr txBox="1"/>
          <p:nvPr/>
        </p:nvSpPr>
        <p:spPr>
          <a:xfrm>
            <a:off x="537806" y="1480017"/>
            <a:ext cx="1701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작업 공간</a:t>
            </a:r>
            <a:endParaRPr kumimoji="1" lang="en-US" altLang="ko-KR" sz="12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r>
              <a:rPr kumimoji="1" lang="en-US" altLang="ko-KR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(Working directory)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B9CE1531-1DD4-CDC7-BC55-18842A274DC3}"/>
              </a:ext>
            </a:extLst>
          </p:cNvPr>
          <p:cNvSpPr/>
          <p:nvPr/>
        </p:nvSpPr>
        <p:spPr>
          <a:xfrm>
            <a:off x="2238913" y="1604328"/>
            <a:ext cx="3602678" cy="3013788"/>
          </a:xfrm>
          <a:prstGeom prst="roundRect">
            <a:avLst>
              <a:gd name="adj" fmla="val 5521"/>
            </a:avLst>
          </a:prstGeom>
          <a:solidFill>
            <a:srgbClr val="99A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6219169B-87BD-6F0B-5391-B05679E097D4}"/>
              </a:ext>
            </a:extLst>
          </p:cNvPr>
          <p:cNvSpPr/>
          <p:nvPr/>
        </p:nvSpPr>
        <p:spPr>
          <a:xfrm>
            <a:off x="2377038" y="1926894"/>
            <a:ext cx="1837030" cy="2607246"/>
          </a:xfrm>
          <a:prstGeom prst="roundRect">
            <a:avLst>
              <a:gd name="adj" fmla="val 5521"/>
            </a:avLst>
          </a:prstGeom>
          <a:solidFill>
            <a:srgbClr val="B1C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B738C-6167-8665-EDEF-9C330A4C60FB}"/>
              </a:ext>
            </a:extLst>
          </p:cNvPr>
          <p:cNvSpPr txBox="1"/>
          <p:nvPr/>
        </p:nvSpPr>
        <p:spPr>
          <a:xfrm>
            <a:off x="2317578" y="1649894"/>
            <a:ext cx="1611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로컬저장소</a:t>
            </a:r>
            <a:r>
              <a:rPr kumimoji="1" lang="en-US" altLang="ko-KR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(.git </a:t>
            </a:r>
            <a:r>
              <a:rPr kumimoji="1" lang="ko-KR" altLang="en-US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폴더</a:t>
            </a:r>
            <a:r>
              <a:rPr kumimoji="1" lang="en-US" altLang="ko-KR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D55760-AD33-7DC3-A671-6B58BD8A1304}"/>
              </a:ext>
            </a:extLst>
          </p:cNvPr>
          <p:cNvSpPr txBox="1"/>
          <p:nvPr/>
        </p:nvSpPr>
        <p:spPr>
          <a:xfrm>
            <a:off x="2407071" y="1963910"/>
            <a:ext cx="1297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스테이지</a:t>
            </a:r>
            <a:r>
              <a:rPr kumimoji="1" lang="en-US" altLang="ko-KR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(stage)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BCE1E4-AD2A-11EA-742F-97737866673D}"/>
              </a:ext>
            </a:extLst>
          </p:cNvPr>
          <p:cNvSpPr/>
          <p:nvPr/>
        </p:nvSpPr>
        <p:spPr>
          <a:xfrm>
            <a:off x="6119046" y="1399055"/>
            <a:ext cx="2487146" cy="33216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FE3262-4B25-D924-1DF2-82DDBDE78FCC}"/>
              </a:ext>
            </a:extLst>
          </p:cNvPr>
          <p:cNvSpPr txBox="1"/>
          <p:nvPr/>
        </p:nvSpPr>
        <p:spPr>
          <a:xfrm>
            <a:off x="6361453" y="1100203"/>
            <a:ext cx="1122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원격저장소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pic>
        <p:nvPicPr>
          <p:cNvPr id="16" name="Picture 4" descr="Github 로고 - 무료 소셜 미디어개 아이콘">
            <a:extLst>
              <a:ext uri="{FF2B5EF4-FFF2-40B4-BE49-F238E27FC236}">
                <a16:creationId xmlns:a16="http://schemas.microsoft.com/office/drawing/2014/main" id="{45E9500A-30F9-AB13-56EC-1418A5DE8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138" y="1140376"/>
            <a:ext cx="210339" cy="21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3F2D33C-7AB5-CC46-4860-E9F48FB9F2A3}"/>
              </a:ext>
            </a:extLst>
          </p:cNvPr>
          <p:cNvSpPr/>
          <p:nvPr/>
        </p:nvSpPr>
        <p:spPr>
          <a:xfrm>
            <a:off x="2470766" y="2277925"/>
            <a:ext cx="1304962" cy="330841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ysClr val="windowText" lastClr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README.md</a:t>
            </a:r>
            <a:endParaRPr kumimoji="1" lang="ko-Kore-KR" altLang="en-US" dirty="0">
              <a:solidFill>
                <a:sysClr val="windowText" lastClr="00000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AEE08EC9-A556-D2BA-5258-B6D2F46753DA}"/>
              </a:ext>
            </a:extLst>
          </p:cNvPr>
          <p:cNvSpPr/>
          <p:nvPr/>
        </p:nvSpPr>
        <p:spPr>
          <a:xfrm>
            <a:off x="656496" y="2277925"/>
            <a:ext cx="1304962" cy="330841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README.md</a:t>
            </a:r>
            <a:endParaRPr kumimoji="1" lang="ko-Kore-KR" altLang="en-US" dirty="0">
              <a:solidFill>
                <a:schemeClr val="tx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5988FE5E-8B4C-FA01-1891-72259752F8FB}"/>
              </a:ext>
            </a:extLst>
          </p:cNvPr>
          <p:cNvSpPr/>
          <p:nvPr/>
        </p:nvSpPr>
        <p:spPr>
          <a:xfrm>
            <a:off x="4273528" y="1943786"/>
            <a:ext cx="1475417" cy="9574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C0AEEDE2-0DAC-A5AC-6780-3EDD4E5C64D9}"/>
              </a:ext>
            </a:extLst>
          </p:cNvPr>
          <p:cNvSpPr/>
          <p:nvPr/>
        </p:nvSpPr>
        <p:spPr>
          <a:xfrm>
            <a:off x="4352192" y="2422533"/>
            <a:ext cx="1304962" cy="330841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ysClr val="windowText" lastClr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README.md</a:t>
            </a:r>
            <a:endParaRPr kumimoji="1" lang="ko-Kore-KR" altLang="en-US" dirty="0">
              <a:solidFill>
                <a:sysClr val="windowText" lastClr="00000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00686D-BFC1-41B6-B498-1A6D47898FA6}"/>
              </a:ext>
            </a:extLst>
          </p:cNvPr>
          <p:cNvSpPr txBox="1"/>
          <p:nvPr/>
        </p:nvSpPr>
        <p:spPr>
          <a:xfrm>
            <a:off x="4300624" y="2027134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커밋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“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첫번째 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커밋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”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2" name="오른쪽 화살표[R] 21">
            <a:extLst>
              <a:ext uri="{FF2B5EF4-FFF2-40B4-BE49-F238E27FC236}">
                <a16:creationId xmlns:a16="http://schemas.microsoft.com/office/drawing/2014/main" id="{4F5F880D-7D19-F5AB-D93D-F4996E7DCB79}"/>
              </a:ext>
            </a:extLst>
          </p:cNvPr>
          <p:cNvSpPr/>
          <p:nvPr/>
        </p:nvSpPr>
        <p:spPr>
          <a:xfrm>
            <a:off x="5921687" y="2188912"/>
            <a:ext cx="336690" cy="29199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727ECEDD-0C91-DE66-A2D9-285412E8B10B}"/>
              </a:ext>
            </a:extLst>
          </p:cNvPr>
          <p:cNvSpPr/>
          <p:nvPr/>
        </p:nvSpPr>
        <p:spPr>
          <a:xfrm>
            <a:off x="6343992" y="1964598"/>
            <a:ext cx="1475417" cy="9574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AF47E80B-6DE0-56FF-CD16-7E0B0A40A1AD}"/>
              </a:ext>
            </a:extLst>
          </p:cNvPr>
          <p:cNvSpPr/>
          <p:nvPr/>
        </p:nvSpPr>
        <p:spPr>
          <a:xfrm>
            <a:off x="6422656" y="2443345"/>
            <a:ext cx="1304962" cy="3308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ysClr val="windowText" lastClr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README.md</a:t>
            </a:r>
            <a:endParaRPr kumimoji="1" lang="ko-Kore-KR" altLang="en-US" dirty="0">
              <a:solidFill>
                <a:sysClr val="windowText" lastClr="00000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E086F3-4A5B-B95A-0687-4A01CD18FBF8}"/>
              </a:ext>
            </a:extLst>
          </p:cNvPr>
          <p:cNvSpPr txBox="1"/>
          <p:nvPr/>
        </p:nvSpPr>
        <p:spPr>
          <a:xfrm>
            <a:off x="6371088" y="2047946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커밋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“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첫번째 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커밋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”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357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E14224A-7B8E-CAB1-E040-D1C9C54B9F6E}"/>
              </a:ext>
            </a:extLst>
          </p:cNvPr>
          <p:cNvGrpSpPr/>
          <p:nvPr/>
        </p:nvGrpSpPr>
        <p:grpSpPr>
          <a:xfrm>
            <a:off x="260351" y="347171"/>
            <a:ext cx="8623298" cy="4578787"/>
            <a:chOff x="260352" y="440663"/>
            <a:chExt cx="8623298" cy="457878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79639A4-9393-3A7E-DF9E-F2B413CC906B}"/>
                </a:ext>
              </a:extLst>
            </p:cNvPr>
            <p:cNvGrpSpPr/>
            <p:nvPr/>
          </p:nvGrpSpPr>
          <p:grpSpPr>
            <a:xfrm>
              <a:off x="260353" y="440663"/>
              <a:ext cx="8623297" cy="429577"/>
              <a:chOff x="125287" y="204158"/>
              <a:chExt cx="8873413" cy="429577"/>
            </a:xfrm>
          </p:grpSpPr>
          <p:sp>
            <p:nvSpPr>
              <p:cNvPr id="2" name="모서리가 둥근 직사각형 1">
                <a:extLst>
                  <a:ext uri="{FF2B5EF4-FFF2-40B4-BE49-F238E27FC236}">
                    <a16:creationId xmlns:a16="http://schemas.microsoft.com/office/drawing/2014/main" id="{79FBB80E-7046-67D5-9A8E-581AC76A9034}"/>
                  </a:ext>
                </a:extLst>
              </p:cNvPr>
              <p:cNvSpPr/>
              <p:nvPr/>
            </p:nvSpPr>
            <p:spPr>
              <a:xfrm>
                <a:off x="125287" y="204158"/>
                <a:ext cx="8873413" cy="225646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noFill/>
                </a:endParaRPr>
              </a:p>
            </p:txBody>
          </p:sp>
          <p:sp>
            <p:nvSpPr>
              <p:cNvPr id="84" name="Google Shape;84;p16"/>
              <p:cNvSpPr/>
              <p:nvPr/>
            </p:nvSpPr>
            <p:spPr>
              <a:xfrm>
                <a:off x="125287" y="305950"/>
                <a:ext cx="8873413" cy="327785"/>
              </a:xfrm>
              <a:prstGeom prst="rect">
                <a:avLst/>
              </a:prstGeom>
              <a:solidFill>
                <a:schemeClr val="tx2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" name="Google Shape;87;p16"/>
            <p:cNvSpPr/>
            <p:nvPr/>
          </p:nvSpPr>
          <p:spPr>
            <a:xfrm>
              <a:off x="409807" y="602593"/>
              <a:ext cx="128000" cy="123854"/>
            </a:xfrm>
            <a:prstGeom prst="ellipse">
              <a:avLst/>
            </a:prstGeom>
            <a:solidFill>
              <a:srgbClr val="FF5E57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7;p16">
              <a:extLst>
                <a:ext uri="{FF2B5EF4-FFF2-40B4-BE49-F238E27FC236}">
                  <a16:creationId xmlns:a16="http://schemas.microsoft.com/office/drawing/2014/main" id="{07927B95-96AC-DD72-419F-ED29AB9323E3}"/>
                </a:ext>
              </a:extLst>
            </p:cNvPr>
            <p:cNvSpPr/>
            <p:nvPr/>
          </p:nvSpPr>
          <p:spPr>
            <a:xfrm>
              <a:off x="648094" y="606851"/>
              <a:ext cx="128000" cy="123854"/>
            </a:xfrm>
            <a:prstGeom prst="ellipse">
              <a:avLst/>
            </a:prstGeom>
            <a:solidFill>
              <a:srgbClr val="FFBD2D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7;p16">
              <a:extLst>
                <a:ext uri="{FF2B5EF4-FFF2-40B4-BE49-F238E27FC236}">
                  <a16:creationId xmlns:a16="http://schemas.microsoft.com/office/drawing/2014/main" id="{52619307-8EBD-1ADB-3309-05522DFB7D26}"/>
                </a:ext>
              </a:extLst>
            </p:cNvPr>
            <p:cNvSpPr/>
            <p:nvPr/>
          </p:nvSpPr>
          <p:spPr>
            <a:xfrm>
              <a:off x="886381" y="602593"/>
              <a:ext cx="128000" cy="123854"/>
            </a:xfrm>
            <a:prstGeom prst="ellipse">
              <a:avLst/>
            </a:prstGeom>
            <a:solidFill>
              <a:srgbClr val="2CC74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양쪽 모서리가 둥근 사각형 7">
              <a:extLst>
                <a:ext uri="{FF2B5EF4-FFF2-40B4-BE49-F238E27FC236}">
                  <a16:creationId xmlns:a16="http://schemas.microsoft.com/office/drawing/2014/main" id="{2E0C1396-DC86-B791-255B-31CF0474FD97}"/>
                </a:ext>
              </a:extLst>
            </p:cNvPr>
            <p:cNvSpPr/>
            <p:nvPr/>
          </p:nvSpPr>
          <p:spPr>
            <a:xfrm rot="10800000">
              <a:off x="260352" y="870239"/>
              <a:ext cx="8623296" cy="4149211"/>
            </a:xfrm>
            <a:prstGeom prst="round2SameRect">
              <a:avLst>
                <a:gd name="adj1" fmla="val 4463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E6324E07-481E-8A02-122B-A795A438AB94}"/>
              </a:ext>
            </a:extLst>
          </p:cNvPr>
          <p:cNvSpPr txBox="1"/>
          <p:nvPr/>
        </p:nvSpPr>
        <p:spPr>
          <a:xfrm>
            <a:off x="3635686" y="347170"/>
            <a:ext cx="1872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000" dirty="0">
                <a:solidFill>
                  <a:schemeClr val="tx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새로운 파일 생성</a:t>
            </a:r>
            <a:endParaRPr kumimoji="1" lang="ko-Kore-KR" altLang="en-US" sz="2000" dirty="0">
              <a:solidFill>
                <a:schemeClr val="tx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704FB9-95E0-D6DB-54E6-DF45092AAD09}"/>
              </a:ext>
            </a:extLst>
          </p:cNvPr>
          <p:cNvSpPr/>
          <p:nvPr/>
        </p:nvSpPr>
        <p:spPr>
          <a:xfrm>
            <a:off x="537808" y="1399055"/>
            <a:ext cx="5443114" cy="33216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88C75-C233-903E-034D-A5376E417E51}"/>
              </a:ext>
            </a:extLst>
          </p:cNvPr>
          <p:cNvSpPr txBox="1"/>
          <p:nvPr/>
        </p:nvSpPr>
        <p:spPr>
          <a:xfrm>
            <a:off x="537806" y="1091277"/>
            <a:ext cx="1122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프로젝트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폴더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90A42-843A-9C54-0295-B6B37F0DD0C3}"/>
              </a:ext>
            </a:extLst>
          </p:cNvPr>
          <p:cNvSpPr txBox="1"/>
          <p:nvPr/>
        </p:nvSpPr>
        <p:spPr>
          <a:xfrm>
            <a:off x="537806" y="1480017"/>
            <a:ext cx="1701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작업 공간</a:t>
            </a:r>
            <a:endParaRPr kumimoji="1" lang="en-US" altLang="ko-KR" sz="12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r>
              <a:rPr kumimoji="1" lang="en-US" altLang="ko-KR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(Working directory)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B9CE1531-1DD4-CDC7-BC55-18842A274DC3}"/>
              </a:ext>
            </a:extLst>
          </p:cNvPr>
          <p:cNvSpPr/>
          <p:nvPr/>
        </p:nvSpPr>
        <p:spPr>
          <a:xfrm>
            <a:off x="2238913" y="1604328"/>
            <a:ext cx="3602678" cy="3013788"/>
          </a:xfrm>
          <a:prstGeom prst="roundRect">
            <a:avLst>
              <a:gd name="adj" fmla="val 5521"/>
            </a:avLst>
          </a:prstGeom>
          <a:solidFill>
            <a:srgbClr val="99A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6219169B-87BD-6F0B-5391-B05679E097D4}"/>
              </a:ext>
            </a:extLst>
          </p:cNvPr>
          <p:cNvSpPr/>
          <p:nvPr/>
        </p:nvSpPr>
        <p:spPr>
          <a:xfrm>
            <a:off x="2377038" y="1926894"/>
            <a:ext cx="1837030" cy="2607246"/>
          </a:xfrm>
          <a:prstGeom prst="roundRect">
            <a:avLst>
              <a:gd name="adj" fmla="val 5521"/>
            </a:avLst>
          </a:prstGeom>
          <a:solidFill>
            <a:srgbClr val="B1C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B738C-6167-8665-EDEF-9C330A4C60FB}"/>
              </a:ext>
            </a:extLst>
          </p:cNvPr>
          <p:cNvSpPr txBox="1"/>
          <p:nvPr/>
        </p:nvSpPr>
        <p:spPr>
          <a:xfrm>
            <a:off x="2317578" y="1649894"/>
            <a:ext cx="1611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로컬저장소</a:t>
            </a:r>
            <a:r>
              <a:rPr kumimoji="1" lang="en-US" altLang="ko-KR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(.git </a:t>
            </a:r>
            <a:r>
              <a:rPr kumimoji="1" lang="ko-KR" altLang="en-US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폴더</a:t>
            </a:r>
            <a:r>
              <a:rPr kumimoji="1" lang="en-US" altLang="ko-KR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D55760-AD33-7DC3-A671-6B58BD8A1304}"/>
              </a:ext>
            </a:extLst>
          </p:cNvPr>
          <p:cNvSpPr txBox="1"/>
          <p:nvPr/>
        </p:nvSpPr>
        <p:spPr>
          <a:xfrm>
            <a:off x="2407071" y="1963910"/>
            <a:ext cx="1297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스테이지</a:t>
            </a:r>
            <a:r>
              <a:rPr kumimoji="1" lang="en-US" altLang="ko-KR" sz="1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(stage)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BCE1E4-AD2A-11EA-742F-97737866673D}"/>
              </a:ext>
            </a:extLst>
          </p:cNvPr>
          <p:cNvSpPr/>
          <p:nvPr/>
        </p:nvSpPr>
        <p:spPr>
          <a:xfrm>
            <a:off x="6119046" y="1399055"/>
            <a:ext cx="2487146" cy="33216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FE3262-4B25-D924-1DF2-82DDBDE78FCC}"/>
              </a:ext>
            </a:extLst>
          </p:cNvPr>
          <p:cNvSpPr txBox="1"/>
          <p:nvPr/>
        </p:nvSpPr>
        <p:spPr>
          <a:xfrm>
            <a:off x="6361453" y="1100203"/>
            <a:ext cx="1122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원격저장소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pic>
        <p:nvPicPr>
          <p:cNvPr id="16" name="Picture 4" descr="Github 로고 - 무료 소셜 미디어개 아이콘">
            <a:extLst>
              <a:ext uri="{FF2B5EF4-FFF2-40B4-BE49-F238E27FC236}">
                <a16:creationId xmlns:a16="http://schemas.microsoft.com/office/drawing/2014/main" id="{45E9500A-30F9-AB13-56EC-1418A5DE8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138" y="1140376"/>
            <a:ext cx="210339" cy="21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3F2D33C-7AB5-CC46-4860-E9F48FB9F2A3}"/>
              </a:ext>
            </a:extLst>
          </p:cNvPr>
          <p:cNvSpPr/>
          <p:nvPr/>
        </p:nvSpPr>
        <p:spPr>
          <a:xfrm>
            <a:off x="2470766" y="2277925"/>
            <a:ext cx="1304962" cy="330841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ysClr val="windowText" lastClr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README.md</a:t>
            </a:r>
            <a:endParaRPr kumimoji="1" lang="ko-Kore-KR" altLang="en-US" dirty="0">
              <a:solidFill>
                <a:sysClr val="windowText" lastClr="00000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AEE08EC9-A556-D2BA-5258-B6D2F46753DA}"/>
              </a:ext>
            </a:extLst>
          </p:cNvPr>
          <p:cNvSpPr/>
          <p:nvPr/>
        </p:nvSpPr>
        <p:spPr>
          <a:xfrm>
            <a:off x="656496" y="2277925"/>
            <a:ext cx="1304962" cy="330841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README.md</a:t>
            </a:r>
            <a:endParaRPr kumimoji="1" lang="ko-Kore-KR" altLang="en-US" dirty="0">
              <a:solidFill>
                <a:schemeClr val="tx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5988FE5E-8B4C-FA01-1891-72259752F8FB}"/>
              </a:ext>
            </a:extLst>
          </p:cNvPr>
          <p:cNvSpPr/>
          <p:nvPr/>
        </p:nvSpPr>
        <p:spPr>
          <a:xfrm>
            <a:off x="4273528" y="1943786"/>
            <a:ext cx="1475417" cy="9574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C0AEEDE2-0DAC-A5AC-6780-3EDD4E5C64D9}"/>
              </a:ext>
            </a:extLst>
          </p:cNvPr>
          <p:cNvSpPr/>
          <p:nvPr/>
        </p:nvSpPr>
        <p:spPr>
          <a:xfrm>
            <a:off x="4352192" y="2422533"/>
            <a:ext cx="1304962" cy="330841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ysClr val="windowText" lastClr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README.md</a:t>
            </a:r>
            <a:endParaRPr kumimoji="1" lang="ko-Kore-KR" altLang="en-US" dirty="0">
              <a:solidFill>
                <a:sysClr val="windowText" lastClr="00000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00686D-BFC1-41B6-B498-1A6D47898FA6}"/>
              </a:ext>
            </a:extLst>
          </p:cNvPr>
          <p:cNvSpPr txBox="1"/>
          <p:nvPr/>
        </p:nvSpPr>
        <p:spPr>
          <a:xfrm>
            <a:off x="4300624" y="2027134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커밋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“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첫번째 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커밋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”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727ECEDD-0C91-DE66-A2D9-285412E8B10B}"/>
              </a:ext>
            </a:extLst>
          </p:cNvPr>
          <p:cNvSpPr/>
          <p:nvPr/>
        </p:nvSpPr>
        <p:spPr>
          <a:xfrm>
            <a:off x="6343992" y="1964598"/>
            <a:ext cx="1475417" cy="9574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AF47E80B-6DE0-56FF-CD16-7E0B0A40A1AD}"/>
              </a:ext>
            </a:extLst>
          </p:cNvPr>
          <p:cNvSpPr/>
          <p:nvPr/>
        </p:nvSpPr>
        <p:spPr>
          <a:xfrm>
            <a:off x="6422656" y="2443345"/>
            <a:ext cx="1304962" cy="330841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ysClr val="windowText" lastClr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README.md</a:t>
            </a:r>
            <a:endParaRPr kumimoji="1" lang="ko-Kore-KR" altLang="en-US" dirty="0">
              <a:solidFill>
                <a:sysClr val="windowText" lastClr="00000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E086F3-4A5B-B95A-0687-4A01CD18FBF8}"/>
              </a:ext>
            </a:extLst>
          </p:cNvPr>
          <p:cNvSpPr txBox="1"/>
          <p:nvPr/>
        </p:nvSpPr>
        <p:spPr>
          <a:xfrm>
            <a:off x="6371088" y="2047946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커밋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“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첫번째 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커밋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”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F7A8BD0A-628D-A3F9-6914-B89F44227344}"/>
              </a:ext>
            </a:extLst>
          </p:cNvPr>
          <p:cNvSpPr/>
          <p:nvPr/>
        </p:nvSpPr>
        <p:spPr>
          <a:xfrm>
            <a:off x="672110" y="2735860"/>
            <a:ext cx="1304962" cy="3308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main.py</a:t>
            </a:r>
            <a:endParaRPr kumimoji="1" lang="en-US" altLang="ko-Kore-KR" dirty="0">
              <a:solidFill>
                <a:schemeClr val="tx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626530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752</Words>
  <Application>Microsoft Macintosh PowerPoint</Application>
  <PresentationFormat>화면 슬라이드 쇼(16:9)</PresentationFormat>
  <Paragraphs>175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BM HANNA Air OTF</vt:lpstr>
      <vt:lpstr>Arial</vt:lpstr>
      <vt:lpstr>Wingdings</vt:lpstr>
      <vt:lpstr>Menlo</vt:lpstr>
      <vt:lpstr>BM HANNA Pro OTF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허준환[ 학부재학 / 데이터과학과 ]</cp:lastModifiedBy>
  <cp:revision>10</cp:revision>
  <cp:lastPrinted>2022-07-13T13:19:03Z</cp:lastPrinted>
  <dcterms:modified xsi:type="dcterms:W3CDTF">2022-07-28T11:37:25Z</dcterms:modified>
</cp:coreProperties>
</file>