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00"/>
    <a:srgbClr val="0000FF"/>
    <a:srgbClr val="007788"/>
    <a:srgbClr val="F2F2F2"/>
    <a:srgbClr val="366DCA"/>
    <a:srgbClr val="4285F4"/>
    <a:srgbClr val="862533"/>
    <a:srgbClr val="EA4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3"/>
  </p:normalViewPr>
  <p:slideViewPr>
    <p:cSldViewPr snapToGrid="0">
      <p:cViewPr varScale="1">
        <p:scale>
          <a:sx n="101" d="100"/>
          <a:sy n="101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402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0120424-8D07-20F6-D68A-E30760A0A4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1CCDC8-54B5-A523-CA27-E6A5E5D8A6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64F65-D7CD-E542-8396-8B51408E64CA}" type="datetimeFigureOut">
              <a:rPr kumimoji="1" lang="ko-Kore-KR" altLang="en-US" smtClean="0"/>
              <a:t>2022. 11. 9.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662FD2-59CB-30B9-CFBD-C950860340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E2AC59-0FB2-9E99-921D-7A1F372057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A11C5-2C7E-2D42-A612-D2A8DB04E0E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4054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59314-3B37-F245-9B8F-A2A1C0353C67}" type="datetimeFigureOut">
              <a:rPr kumimoji="1" lang="ko-Kore-KR" altLang="en-US" smtClean="0"/>
              <a:t>2022. 11. 9.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E6CEA-26FE-034F-A477-D730467E28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6353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AEF43-39C6-C3F5-5C48-1BBDF46D3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81D338-1B6B-87C8-E46B-1C1D92379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5D670A-4466-2CBA-BBD1-983E8C37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E8D8F-876F-861D-DBE2-BE4DA7F1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7DC3A1-F343-3352-371D-831F4DC7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455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AA721-31A9-2B67-4910-D2086D29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0C1A1B-DCAB-03AF-309B-92606111D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E663C-2812-1728-C722-80172FB6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FA696-8418-9656-C609-0B09070C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0F911-C0EB-BC44-EA4B-5A1C27FC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616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78842-0EB9-B514-6901-7169D6650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FCF8DA-51D6-3B88-F5E4-E2C3979A9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A24BC-D645-A181-911D-462A8F72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6832D-32AC-30EB-320B-35F291AA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389F7-E1AD-358F-267C-F364B4DE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681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5FC6508-8FE8-3A8E-08B1-C518C90C8154}"/>
              </a:ext>
            </a:extLst>
          </p:cNvPr>
          <p:cNvSpPr/>
          <p:nvPr userDrawn="1"/>
        </p:nvSpPr>
        <p:spPr>
          <a:xfrm>
            <a:off x="192881" y="178593"/>
            <a:ext cx="11806238" cy="6500813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Picture 2" descr="Google Developer Student Clubs: About GDSC">
            <a:extLst>
              <a:ext uri="{FF2B5EF4-FFF2-40B4-BE49-F238E27FC236}">
                <a16:creationId xmlns:a16="http://schemas.microsoft.com/office/drawing/2014/main" id="{94FD203D-B7F8-BD29-D545-195E51DEEF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17578" y="12343"/>
            <a:ext cx="1301584" cy="13015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52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ED5BC-0BD8-7892-CFAB-A1FEA1C1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634FF9-3EE7-CA9F-DFBD-B7B435DF1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FF546-0E25-CA01-16CD-087DB6CB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FD939-881A-E5BD-0D28-3E86F060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A4C3C2-A066-8A1A-A0A1-4F623E39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262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88538-CEF7-8ACA-2DC5-F9B65A9BD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976740-43A9-A5A5-25DF-58C57682C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A687F2-8339-420E-867A-7372E8AB4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2803E9-688E-DD1B-8AD3-320591CC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169CD1-8F9B-1021-010D-67FC24C3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8F2E96-0684-DB4B-34D9-8596C98F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995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4C263-198D-2D76-CC2A-9A8FD1661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A73AC-08FD-8C92-A179-DAAC0A0D5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29DCEB-AA1B-B297-E9CA-20A218B4D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0A5C60-12AB-84A1-46EA-87555EDAD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843FA8-6A85-66A3-E5C9-8433CE5BA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02BC55-BEE2-FA47-A780-013BF781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094BF-536B-FB2A-7F15-70465137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738128-93C5-9FC4-2C10-D4751380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592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7F96A-F500-E2D0-AA44-125DC4189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A3E9C4-A5A6-FD16-5AF5-ECB233CB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A54B2F-F50C-09E5-9496-4F3F5C97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414C16-D92F-B08E-AB11-284BC311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94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5A4245-DB70-EDEA-267D-EB1A0094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434D4F-B43E-19EA-597E-DB7C4CF5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713F1D-34E0-BCD4-1F3A-976F315F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32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38DA2-DB25-94F3-3652-8C3B41F0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427BB-AF3D-3108-2513-F98E6BD0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996DF7-7E30-574B-F948-E62632573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1AFA42-1BE5-7F2F-3FD4-0B6784C1DF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BB2052-2586-FB21-8F2A-62F22A50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7231E7-7B10-2DA6-6084-AFC1EEF4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517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7637D-DBD1-4D16-F6A1-7F12475DD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F27F78-B51D-C991-8BAE-974B5FDE5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7ABDBE-8D11-E12F-1D26-570D63847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7D2B0B-44EB-CC4B-6496-94202EA9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9D80F3-2C80-98DE-DAD4-9639379C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6E5F43-AEAB-48A5-4B07-F57D2718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468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6D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FA5F824-5B54-8BCD-6E9E-4D4D52806A4D}"/>
              </a:ext>
            </a:extLst>
          </p:cNvPr>
          <p:cNvSpPr/>
          <p:nvPr userDrawn="1"/>
        </p:nvSpPr>
        <p:spPr>
          <a:xfrm>
            <a:off x="192881" y="178593"/>
            <a:ext cx="11806238" cy="6500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Picture 2" descr="Google Developer Student Clubs: About GDSC">
            <a:extLst>
              <a:ext uri="{FF2B5EF4-FFF2-40B4-BE49-F238E27FC236}">
                <a16:creationId xmlns:a16="http://schemas.microsoft.com/office/drawing/2014/main" id="{9E412D0A-E37B-3873-C839-E6EA19907D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36333" y="330200"/>
            <a:ext cx="1301584" cy="13015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71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5CE3BE1-0F06-942E-E2FB-59C37BF7BCEA}"/>
              </a:ext>
            </a:extLst>
          </p:cNvPr>
          <p:cNvSpPr txBox="1">
            <a:spLocks/>
          </p:cNvSpPr>
          <p:nvPr/>
        </p:nvSpPr>
        <p:spPr>
          <a:xfrm>
            <a:off x="575598" y="4076127"/>
            <a:ext cx="6596727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KUGODS Algorithm Study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A680A4B-A0F8-1ED1-2E91-EF5BE2CEE531}"/>
              </a:ext>
            </a:extLst>
          </p:cNvPr>
          <p:cNvSpPr txBox="1">
            <a:spLocks/>
          </p:cNvSpPr>
          <p:nvPr/>
        </p:nvSpPr>
        <p:spPr>
          <a:xfrm>
            <a:off x="575598" y="3457002"/>
            <a:ext cx="4296439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2022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32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3Q</a:t>
            </a:r>
            <a:r>
              <a:rPr kumimoji="1" lang="en-US" altLang="ko-KR" sz="320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~4Q </a:t>
            </a:r>
            <a:endParaRPr kumimoji="1" lang="ko-Kore-KR" altLang="en-US" sz="3200" dirty="0">
              <a:solidFill>
                <a:schemeClr val="bg1">
                  <a:lumMod val="50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1D57DC-BD09-77E3-1334-6E26A0B8C396}"/>
              </a:ext>
            </a:extLst>
          </p:cNvPr>
          <p:cNvSpPr txBox="1">
            <a:spLocks/>
          </p:cNvSpPr>
          <p:nvPr/>
        </p:nvSpPr>
        <p:spPr>
          <a:xfrm>
            <a:off x="651798" y="4851972"/>
            <a:ext cx="4296439" cy="50539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week </a:t>
            </a:r>
            <a:r>
              <a:rPr kumimoji="1" lang="en-US" altLang="ko-KR" sz="24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2</a:t>
            </a:r>
            <a:r>
              <a:rPr kumimoji="1" lang="en-US" altLang="ko-Kore-KR" sz="24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. </a:t>
            </a:r>
            <a:r>
              <a:rPr kumimoji="1" lang="ko-KR" altLang="en-US" sz="24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과제 대체</a:t>
            </a:r>
            <a:endParaRPr kumimoji="1" lang="en-US" altLang="ko-KR" sz="2400" dirty="0">
              <a:solidFill>
                <a:schemeClr val="bg1">
                  <a:lumMod val="50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67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12</Words>
  <Application>Microsoft Macintosh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NanumSquareOTF_ac</vt:lpstr>
      <vt:lpstr>NanumSquareOTF_ac ExtraBold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허준환[ 학부재학 / 데이터과학과 ]</dc:creator>
  <cp:lastModifiedBy>허준환[ 학부재학 / 데이터과학과 ]</cp:lastModifiedBy>
  <cp:revision>17</cp:revision>
  <cp:lastPrinted>2022-10-06T10:02:21Z</cp:lastPrinted>
  <dcterms:created xsi:type="dcterms:W3CDTF">2022-09-30T06:36:40Z</dcterms:created>
  <dcterms:modified xsi:type="dcterms:W3CDTF">2022-11-09T05:43:25Z</dcterms:modified>
</cp:coreProperties>
</file>