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8AE5E-F4CF-4DFD-902C-AF4A30EB7FEB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76DFA-7BD5-4061-B386-2560F646C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07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E76C-CC2D-447C-8DDE-5708DC4765DC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040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26AD-54CD-4078-8BBE-B926C9A050F5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9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821A-FB84-4A34-B06D-FE72BDF5E1F6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66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5E53-79A4-43EF-9176-66E12C82420A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787624"/>
            <a:ext cx="9906000" cy="3723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양쪽 모서리가 둥근 사각형 6"/>
          <p:cNvSpPr/>
          <p:nvPr userDrawn="1"/>
        </p:nvSpPr>
        <p:spPr>
          <a:xfrm>
            <a:off x="681037" y="0"/>
            <a:ext cx="8543925" cy="116575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7" y="0"/>
            <a:ext cx="8543924" cy="114617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9E9D9B"/>
              </a:clrFrom>
              <a:clrTo>
                <a:srgbClr val="9E9D9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07" y="6356352"/>
            <a:ext cx="1556563" cy="48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73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E3E2-A802-4F77-A4BD-3C198C32C6A7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43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4454-C0C2-417A-81F1-9068FDFCA329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46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1550-3F75-4428-813E-E13D8E0218F8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18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C1A-0CCA-4401-AC74-136D4B59C538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7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ACD0-F3EA-45B8-A247-1713C1A26232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14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BF9F-F5C9-4B31-B211-70AFDEBAF2C7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93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11F3-4421-42AF-B45F-DAD658858DB1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9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D35F3-03F3-4248-B22B-8EB166BA39E2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91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050771"/>
            <a:ext cx="9906000" cy="3807229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30905" y="1197340"/>
            <a:ext cx="8044190" cy="116409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">
              <a:avLst/>
            </a:prstTxWarp>
            <a:spAutoFit/>
          </a:bodyPr>
          <a:lstStyle/>
          <a:p>
            <a:pPr algn="ctr"/>
            <a:r>
              <a:rPr lang="en-US" altLang="ko-KR" sz="5400" b="1" cap="none" spc="0" dirty="0" smtClean="0">
                <a:ln w="0"/>
                <a:solidFill>
                  <a:schemeClr val="tx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Reduce traffic accidents</a:t>
            </a:r>
            <a:endParaRPr lang="en-US" altLang="ko-KR" sz="5400" b="1" cap="none" spc="0" dirty="0">
              <a:ln w="0"/>
              <a:solidFill>
                <a:schemeClr val="tx1"/>
              </a:solidFill>
              <a:effectLst>
                <a:reflection blurRad="6350" stA="50000" endA="300" endPos="50000" dist="29997" dir="5400000" sy="-100000" algn="bl" rotWithShape="0"/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9E9D9B"/>
              </a:clrFrom>
              <a:clrTo>
                <a:srgbClr val="9E9D9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749" y="107889"/>
            <a:ext cx="2774891" cy="108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4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7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6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19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51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8</Words>
  <Application>Microsoft Office PowerPoint</Application>
  <PresentationFormat>A4 용지(210x297mm)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돋움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2023-05-21T23:03:14Z</dcterms:created>
  <dcterms:modified xsi:type="dcterms:W3CDTF">2023-05-21T23:43:05Z</dcterms:modified>
</cp:coreProperties>
</file>