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8AE5E-F4CF-4DFD-902C-AF4A30EB7FE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76DFA-7BD5-4061-B386-2560F646C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0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E76C-CC2D-447C-8DDE-5708DC4765DC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40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26AD-54CD-4078-8BBE-B926C9A050F5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821A-FB84-4A34-B06D-FE72BDF5E1F6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6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E53-79A4-43EF-9176-66E12C82420A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787624"/>
            <a:ext cx="9906000" cy="372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681037" y="0"/>
            <a:ext cx="8543925" cy="11657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0"/>
            <a:ext cx="8543924" cy="114617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7" y="6356352"/>
            <a:ext cx="1556563" cy="4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7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E3E2-A802-4F77-A4BD-3C198C32C6A7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3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4454-C0C2-417A-81F1-9068FDFCA329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6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550-3F75-4428-813E-E13D8E0218F8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8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C1A-0CCA-4401-AC74-136D4B59C538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ACD0-F3EA-45B8-A247-1713C1A26232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4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BF9F-F5C9-4B31-B211-70AFDEBAF2C7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3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11F3-4421-42AF-B45F-DAD658858DB1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35F3-03F3-4248-B22B-8EB166BA39E2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1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050771"/>
            <a:ext cx="9906000" cy="3807229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30905" y="1197340"/>
            <a:ext cx="8044190" cy="11640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altLang="ko-KR" sz="5400" b="1" cap="none" spc="0" dirty="0" smtClean="0">
                <a:ln w="0"/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Reduce traffic accidents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45" y="107889"/>
            <a:ext cx="2543695" cy="9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09951" y="3332241"/>
            <a:ext cx="6134791" cy="166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빗면 4"/>
          <p:cNvSpPr/>
          <p:nvPr/>
        </p:nvSpPr>
        <p:spPr>
          <a:xfrm>
            <a:off x="2709951" y="2746765"/>
            <a:ext cx="1163782" cy="748145"/>
          </a:xfrm>
          <a:prstGeom prst="beve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Ⅱ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3733" y="2827090"/>
            <a:ext cx="49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교통사고 줄이기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종합대책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9951" y="2320565"/>
            <a:ext cx="6134791" cy="166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빗면 8"/>
          <p:cNvSpPr/>
          <p:nvPr/>
        </p:nvSpPr>
        <p:spPr>
          <a:xfrm>
            <a:off x="2709951" y="1738675"/>
            <a:ext cx="1163782" cy="748145"/>
          </a:xfrm>
          <a:prstGeom prst="beve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Ⅰ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3733" y="1815414"/>
            <a:ext cx="49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교통사고 발생시 조치 사항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09951" y="4326246"/>
            <a:ext cx="6134791" cy="166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빗면 11"/>
          <p:cNvSpPr/>
          <p:nvPr/>
        </p:nvSpPr>
        <p:spPr>
          <a:xfrm>
            <a:off x="2709951" y="3733745"/>
            <a:ext cx="1163782" cy="748145"/>
          </a:xfrm>
          <a:prstGeom prst="beve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Ⅲ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3873732" y="3777576"/>
            <a:ext cx="49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hlinkClick r:id="rId2" action="ppaction://hlinksldjump"/>
              </a:rPr>
              <a:t>교통사고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  <a:hlinkClick r:id="rId2" action="ppaction://hlinksldjump"/>
              </a:rPr>
              <a:t>발생현황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09951" y="5388162"/>
            <a:ext cx="6134791" cy="166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빗면 14"/>
          <p:cNvSpPr/>
          <p:nvPr/>
        </p:nvSpPr>
        <p:spPr>
          <a:xfrm>
            <a:off x="2709951" y="4806272"/>
            <a:ext cx="1163782" cy="748145"/>
          </a:xfrm>
          <a:prstGeom prst="beve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Ⅳ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3733" y="4883011"/>
            <a:ext cx="49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교통사고 줄이기 캠페인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9" b="67168"/>
          <a:stretch/>
        </p:blipFill>
        <p:spPr>
          <a:xfrm>
            <a:off x="457201" y="1702998"/>
            <a:ext cx="1889761" cy="17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Ⅰ.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교통사고 발생시 조치 사항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463" y="1376738"/>
            <a:ext cx="7099675" cy="22226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Traffic accident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Accidents caused by traffic are sudject to the special cases of the traffic accident handing act regardless of the place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40463" y="3838432"/>
            <a:ext cx="8984498" cy="222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피해자 구호조치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교통사고가 발생한 경우에는 그 차의 운전자나 그 밖의 승무원은 즉시 정차하여 조치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사상자를 구호하는 등 필요한 조치 및 피해자에게 인적 사항 제공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43761" y="2194922"/>
            <a:ext cx="1981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3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77</Words>
  <Application>Microsoft Office PowerPoint</Application>
  <PresentationFormat>A4 용지(210x297mm)</PresentationFormat>
  <Paragraphs>21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Ⅰ.교통사고 발생시 조치 사항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2023-05-21T23:03:14Z</dcterms:created>
  <dcterms:modified xsi:type="dcterms:W3CDTF">2023-05-22T23:46:21Z</dcterms:modified>
</cp:coreProperties>
</file>