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9E46C-66EE-4191-BC6A-C25805889EE1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A1F4C-2547-43A5-A70D-1D7FA852D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13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ACB3-6B1D-4443-9E0C-2A803CC6FAE1}" type="datetime1">
              <a:rPr lang="ko-KR" altLang="en-US" smtClean="0"/>
              <a:t>2023-05-31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32528-7ED5-470E-80D5-6A765EBCDFE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2955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91BC-86AE-4FD5-8EDF-F89962C3C342}" type="datetime1">
              <a:rPr lang="ko-KR" altLang="en-US" smtClean="0"/>
              <a:t>2023-05-31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32528-7ED5-470E-80D5-6A765EBCDFE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563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D8C7-CAB8-4B18-B463-23F0E3D7D53D}" type="datetime1">
              <a:rPr lang="ko-KR" altLang="en-US" smtClean="0"/>
              <a:t>2023-05-31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32528-7ED5-470E-80D5-6A765EBCDFE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920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832022"/>
            <a:ext cx="9906000" cy="2553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D848-DB5C-43D7-9DDE-036C34E5B666}" type="datetime1">
              <a:rPr lang="ko-KR" altLang="en-US" smtClean="0"/>
              <a:t>2023-05-31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038" y="6353282"/>
            <a:ext cx="2228850" cy="365125"/>
          </a:xfrm>
        </p:spPr>
        <p:txBody>
          <a:bodyPr/>
          <a:lstStyle>
            <a:lvl1pPr algn="l">
              <a:defRPr/>
            </a:lvl1pPr>
          </a:lstStyle>
          <a:p>
            <a:fld id="{87932528-7ED5-470E-80D5-6A765EBCDFE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681037" y="7395"/>
            <a:ext cx="8543926" cy="108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이등변 삼각형 8"/>
          <p:cNvSpPr/>
          <p:nvPr userDrawn="1"/>
        </p:nvSpPr>
        <p:spPr>
          <a:xfrm>
            <a:off x="232075" y="832022"/>
            <a:ext cx="897924" cy="255373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087395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CEAAF4"/>
              </a:clrFrom>
              <a:clrTo>
                <a:srgbClr val="CEAA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509" y="6176963"/>
            <a:ext cx="780929" cy="54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18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5114-C52B-464B-948D-F843C58A7CC1}" type="datetime1">
              <a:rPr lang="ko-KR" altLang="en-US" smtClean="0"/>
              <a:t>2023-05-31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32528-7ED5-470E-80D5-6A765EBCDFE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8763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F0C7-C236-4097-BB77-3E83EFFACF20}" type="datetime1">
              <a:rPr lang="ko-KR" altLang="en-US" smtClean="0"/>
              <a:t>2023-05-31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32528-7ED5-470E-80D5-6A765EBCDFE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054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F2007-A51D-4E09-9638-3B6C546EE2BC}" type="datetime1">
              <a:rPr lang="ko-KR" altLang="en-US" smtClean="0"/>
              <a:t>2023-05-31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32528-7ED5-470E-80D5-6A765EBCDFE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48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6948-C70C-477F-97B3-FCD395A794DC}" type="datetime1">
              <a:rPr lang="ko-KR" altLang="en-US" smtClean="0"/>
              <a:t>2023-05-31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32528-7ED5-470E-80D5-6A765EBCDFE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47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84B8E-8C6C-45DC-8E15-26F5084109BB}" type="datetime1">
              <a:rPr lang="ko-KR" altLang="en-US" smtClean="0"/>
              <a:t>2023-05-31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32528-7ED5-470E-80D5-6A765EBCDFE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277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FF2D2-22E0-4A3C-B7E3-97E668829804}" type="datetime1">
              <a:rPr lang="ko-KR" altLang="en-US" smtClean="0"/>
              <a:t>2023-05-31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32528-7ED5-470E-80D5-6A765EBCDFE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333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B1177-7A10-4335-A34A-96283F3C5336}" type="datetime1">
              <a:rPr lang="ko-KR" altLang="en-US" smtClean="0"/>
              <a:t>2023-05-31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32528-7ED5-470E-80D5-6A765EBCDFE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288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444CC-E33B-4623-B719-4C776133FEF8}" type="datetime1">
              <a:rPr lang="ko-KR" altLang="en-US" smtClean="0"/>
              <a:t>2023-05-31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32528-7ED5-470E-80D5-6A765EBCDFE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633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H="1">
            <a:off x="0" y="3618000"/>
            <a:ext cx="9906000" cy="3240000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53248" y="1313102"/>
            <a:ext cx="6876352" cy="141814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SlantUp">
              <a:avLst/>
            </a:prstTxWarp>
            <a:spAutoFit/>
          </a:bodyPr>
          <a:lstStyle/>
          <a:p>
            <a:pPr algn="ctr"/>
            <a:r>
              <a:rPr lang="en-US" altLang="ko-KR" sz="5400" b="1" dirty="0" smtClean="0">
                <a:ln w="0"/>
                <a:effectLst>
                  <a:reflection blurRad="6350" stA="50000" endA="300" endPos="50000" dist="29997" dir="5400000" sy="-100000" algn="bl" rotWithShape="0"/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Roads of Country</a:t>
            </a:r>
            <a:endParaRPr lang="en-US" altLang="ko-KR" sz="5400" b="1" cap="none" spc="0" dirty="0">
              <a:ln w="0"/>
              <a:solidFill>
                <a:schemeClr val="tx1"/>
              </a:solidFill>
              <a:effectLst>
                <a:reflection blurRad="6350" stA="50000" endA="300" endPos="50000" dist="29997" dir="5400000" sy="-100000" algn="bl" rotWithShape="0"/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clrChange>
              <a:clrFrom>
                <a:srgbClr val="CEAAF4"/>
              </a:clrFrom>
              <a:clrTo>
                <a:srgbClr val="CEAA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19" y="96529"/>
            <a:ext cx="1754672" cy="121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2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32528-7ED5-470E-80D5-6A765EBCDFE6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5" name="순서도: 지연 4"/>
          <p:cNvSpPr/>
          <p:nvPr/>
        </p:nvSpPr>
        <p:spPr>
          <a:xfrm>
            <a:off x="2668602" y="1454728"/>
            <a:ext cx="848332" cy="864522"/>
          </a:xfrm>
          <a:prstGeom prst="flowChartDelay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24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68602" y="2074025"/>
            <a:ext cx="6284423" cy="2576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16934" y="1575059"/>
            <a:ext cx="5436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도로의 이해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순서도: 지연 7"/>
          <p:cNvSpPr/>
          <p:nvPr/>
        </p:nvSpPr>
        <p:spPr>
          <a:xfrm>
            <a:off x="2668602" y="2587383"/>
            <a:ext cx="848332" cy="864522"/>
          </a:xfrm>
          <a:prstGeom prst="flowChartDelay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24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68602" y="3206680"/>
            <a:ext cx="6284423" cy="2576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516934" y="2707714"/>
            <a:ext cx="5436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차종 분류의 기준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순서도: 지연 10"/>
          <p:cNvSpPr/>
          <p:nvPr/>
        </p:nvSpPr>
        <p:spPr>
          <a:xfrm>
            <a:off x="2668602" y="3720038"/>
            <a:ext cx="848332" cy="864522"/>
          </a:xfrm>
          <a:prstGeom prst="flowChartDelay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24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668602" y="4339335"/>
            <a:ext cx="6284423" cy="2576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516934" y="3840369"/>
            <a:ext cx="5436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차종별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일평균 이용 대수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" name="순서도: 지연 13"/>
          <p:cNvSpPr/>
          <p:nvPr/>
        </p:nvSpPr>
        <p:spPr>
          <a:xfrm>
            <a:off x="2668602" y="3713992"/>
            <a:ext cx="848332" cy="864522"/>
          </a:xfrm>
          <a:prstGeom prst="flowChartDelay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24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668602" y="4333289"/>
            <a:ext cx="6284423" cy="2576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7" name="순서도: 지연 16"/>
          <p:cNvSpPr/>
          <p:nvPr/>
        </p:nvSpPr>
        <p:spPr>
          <a:xfrm>
            <a:off x="2668602" y="4940367"/>
            <a:ext cx="848332" cy="864522"/>
          </a:xfrm>
          <a:prstGeom prst="flowChartDelay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endParaRPr lang="ko-KR" altLang="en-US" sz="24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68602" y="5559664"/>
            <a:ext cx="6284423" cy="2576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516934" y="5060698"/>
            <a:ext cx="5436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  <a:hlinkClick r:id="rId2" action="ppaction://hlinksldjump"/>
              </a:rPr>
              <a:t>고속도로 건축선 현황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08" t="3053" r="6212" b="67379"/>
          <a:stretch/>
        </p:blipFill>
        <p:spPr>
          <a:xfrm>
            <a:off x="602358" y="4253815"/>
            <a:ext cx="1642078" cy="161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3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도로의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3187" y="1349533"/>
            <a:ext cx="8543925" cy="1779076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4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Expressways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Building expressway that are in harmony with their surroundings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Bypassing or minimizing damage to protected areas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32528-7ED5-470E-80D5-6A765EBCDFE6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303186" y="3745927"/>
            <a:ext cx="5947985" cy="17790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도로의</a:t>
            </a:r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종류와 관리</a:t>
            </a:r>
            <a:endParaRPr lang="en-US" altLang="ko-KR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자동차전용도로와 일반 도로로 구분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자동차전용도로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고속도로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고속국도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도시고속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도로로 구분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dirty="0" smtClean="0"/>
          </a:p>
        </p:txBody>
      </p:sp>
      <p:pic>
        <p:nvPicPr>
          <p:cNvPr id="6" name="동영상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639098" y="3873465"/>
            <a:ext cx="19812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12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32528-7ED5-470E-80D5-6A765EBCDFE6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69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32528-7ED5-470E-80D5-6A765EBCDFE6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803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32528-7ED5-470E-80D5-6A765EBCDFE6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716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63</Words>
  <Application>Microsoft Office PowerPoint</Application>
  <PresentationFormat>A4 용지(210x297mm)</PresentationFormat>
  <Paragraphs>25</Paragraphs>
  <Slides>6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굴림</vt:lpstr>
      <vt:lpstr>돋움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목차</vt:lpstr>
      <vt:lpstr>1. 도로의 이해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2023-05-30T23:05:04Z</dcterms:created>
  <dcterms:modified xsi:type="dcterms:W3CDTF">2023-05-30T23:45:29Z</dcterms:modified>
</cp:coreProperties>
</file>