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62" r:id="rId5"/>
    <p:sldId id="260" r:id="rId6"/>
    <p:sldId id="261" r:id="rId7"/>
    <p:sldId id="267" r:id="rId8"/>
    <p:sldId id="268" r:id="rId9"/>
    <p:sldId id="269" r:id="rId10"/>
    <p:sldId id="271" r:id="rId11"/>
    <p:sldId id="275" r:id="rId12"/>
    <p:sldId id="270" r:id="rId13"/>
    <p:sldId id="272" r:id="rId14"/>
    <p:sldId id="273" r:id="rId15"/>
    <p:sldId id="274" r:id="rId16"/>
    <p:sldId id="276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47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36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2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27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1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1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7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385391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140351" y="2171700"/>
            <a:ext cx="8306277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회사 커뮤니티 </a:t>
            </a:r>
            <a:r>
              <a:rPr lang="en-US" sz="6120" b="1" dirty="0" err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게시판</a:t>
            </a:r>
            <a:r>
              <a:rPr lang="en-US" sz="612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r>
              <a:rPr lang="en-US" sz="6120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		</a:t>
            </a:r>
            <a:r>
              <a:rPr lang="en-US" sz="6120" b="1" dirty="0" err="1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프로젝트</a:t>
            </a:r>
            <a:endParaRPr lang="en-US" sz="6120" dirty="0"/>
          </a:p>
        </p:txBody>
      </p:sp>
      <p:sp>
        <p:nvSpPr>
          <p:cNvPr id="8" name="Shape 3"/>
          <p:cNvSpPr/>
          <p:nvPr/>
        </p:nvSpPr>
        <p:spPr>
          <a:xfrm>
            <a:off x="63241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6627905" y="6109096"/>
            <a:ext cx="990600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r>
              <a:rPr lang="ko-KR" altLang="en-US" sz="2356" dirty="0" smtClean="0"/>
              <a:t>임준혁</a:t>
            </a:r>
            <a:endParaRPr lang="en-US" sz="2356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13" y="0"/>
            <a:ext cx="8020087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95315" y="593359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65" name="Shape 8"/>
          <p:cNvSpPr/>
          <p:nvPr/>
        </p:nvSpPr>
        <p:spPr>
          <a:xfrm>
            <a:off x="760280" y="2855717"/>
            <a:ext cx="837724" cy="29885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66" name="Shape 9"/>
          <p:cNvSpPr/>
          <p:nvPr/>
        </p:nvSpPr>
        <p:spPr>
          <a:xfrm>
            <a:off x="221760" y="2601459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7" name="Text 10"/>
          <p:cNvSpPr/>
          <p:nvPr/>
        </p:nvSpPr>
        <p:spPr>
          <a:xfrm>
            <a:off x="389638" y="2701710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</a:rPr>
              <a:t>2</a:t>
            </a:r>
            <a:endParaRPr lang="en-US" sz="2661" dirty="0"/>
          </a:p>
        </p:txBody>
      </p:sp>
      <p:sp>
        <p:nvSpPr>
          <p:cNvPr id="68" name="Text 11"/>
          <p:cNvSpPr/>
          <p:nvPr/>
        </p:nvSpPr>
        <p:spPr>
          <a:xfrm>
            <a:off x="1807613" y="2670964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게시물 댓글</a:t>
            </a:r>
            <a:endParaRPr lang="en-US" sz="2218" dirty="0"/>
          </a:p>
        </p:txBody>
      </p:sp>
      <p:sp>
        <p:nvSpPr>
          <p:cNvPr id="69" name="Text 12"/>
          <p:cNvSpPr/>
          <p:nvPr/>
        </p:nvSpPr>
        <p:spPr>
          <a:xfrm>
            <a:off x="1310657" y="3106869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작성한 사용자에게만 수정</a:t>
            </a:r>
            <a:r>
              <a:rPr lang="en-US" altLang="ko-KR" sz="1885" dirty="0" smtClean="0"/>
              <a:t>,</a:t>
            </a:r>
            <a:r>
              <a:rPr lang="ko-KR" altLang="en-US" sz="1885" dirty="0" smtClean="0"/>
              <a:t>삭제 버튼을 </a:t>
            </a:r>
            <a:endParaRPr lang="en-US" altLang="ko-KR" sz="1885" dirty="0" smtClean="0"/>
          </a:p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제공 하며 댓글 입력 부분에 포커스가 </a:t>
            </a:r>
            <a:r>
              <a:rPr lang="ko-KR" altLang="en-US" sz="1885" dirty="0" err="1" smtClean="0"/>
              <a:t>됐을때만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댓글 작성 버튼이 활성화 되고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답글 기능을 제공 합니다</a:t>
            </a:r>
            <a:r>
              <a:rPr lang="en-US" altLang="ko-KR" sz="1885" dirty="0" smtClean="0"/>
              <a:t>.</a:t>
            </a:r>
            <a:endParaRPr lang="en-US" sz="188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05" y="287448"/>
            <a:ext cx="7512102" cy="36583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305" y="4233283"/>
            <a:ext cx="7512102" cy="347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13" y="0"/>
            <a:ext cx="8020087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95315" y="593359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65" name="Shape 8"/>
          <p:cNvSpPr/>
          <p:nvPr/>
        </p:nvSpPr>
        <p:spPr>
          <a:xfrm>
            <a:off x="760280" y="2855717"/>
            <a:ext cx="837724" cy="29885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66" name="Shape 9"/>
          <p:cNvSpPr/>
          <p:nvPr/>
        </p:nvSpPr>
        <p:spPr>
          <a:xfrm>
            <a:off x="221760" y="2601459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7" name="Text 10"/>
          <p:cNvSpPr/>
          <p:nvPr/>
        </p:nvSpPr>
        <p:spPr>
          <a:xfrm>
            <a:off x="389638" y="2701710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</a:rPr>
              <a:t>3</a:t>
            </a:r>
            <a:endParaRPr lang="en-US" sz="2661" dirty="0"/>
          </a:p>
        </p:txBody>
      </p:sp>
      <p:sp>
        <p:nvSpPr>
          <p:cNvPr id="68" name="Text 11"/>
          <p:cNvSpPr/>
          <p:nvPr/>
        </p:nvSpPr>
        <p:spPr>
          <a:xfrm>
            <a:off x="1807613" y="2670964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게시물 수정 페이지</a:t>
            </a:r>
            <a:endParaRPr lang="en-US" sz="2218" dirty="0"/>
          </a:p>
        </p:txBody>
      </p:sp>
      <p:sp>
        <p:nvSpPr>
          <p:cNvPr id="69" name="Text 12"/>
          <p:cNvSpPr/>
          <p:nvPr/>
        </p:nvSpPr>
        <p:spPr>
          <a:xfrm>
            <a:off x="1310657" y="3106869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현재 </a:t>
            </a:r>
            <a:r>
              <a:rPr lang="ko-KR" altLang="en-US" sz="1885" dirty="0" smtClean="0"/>
              <a:t>페이지를 벗어 날려고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할 때 </a:t>
            </a:r>
            <a:r>
              <a:rPr lang="ko-KR" altLang="en-US" sz="1885" dirty="0" err="1" smtClean="0"/>
              <a:t>경고창이</a:t>
            </a:r>
            <a:r>
              <a:rPr lang="ko-KR" altLang="en-US" sz="1885" dirty="0" smtClean="0"/>
              <a:t> </a:t>
            </a:r>
            <a:r>
              <a:rPr lang="ko-KR" altLang="en-US" sz="1885" dirty="0" smtClean="0"/>
              <a:t>뜨게 구현 했습니다</a:t>
            </a:r>
            <a:r>
              <a:rPr lang="en-US" altLang="ko-KR" sz="1885" dirty="0" smtClean="0"/>
              <a:t>.</a:t>
            </a:r>
            <a:endParaRPr lang="en-US" sz="1885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21" y="290102"/>
            <a:ext cx="7625917" cy="36159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22" y="4184374"/>
            <a:ext cx="7625916" cy="37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87" y="0"/>
            <a:ext cx="8994913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492878" y="325636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70" name="Shape 13"/>
          <p:cNvSpPr/>
          <p:nvPr/>
        </p:nvSpPr>
        <p:spPr>
          <a:xfrm>
            <a:off x="1247294" y="3310480"/>
            <a:ext cx="837724" cy="29885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71" name="Shape 14"/>
          <p:cNvSpPr/>
          <p:nvPr/>
        </p:nvSpPr>
        <p:spPr>
          <a:xfrm>
            <a:off x="708774" y="3056222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2" name="Text 15"/>
          <p:cNvSpPr/>
          <p:nvPr/>
        </p:nvSpPr>
        <p:spPr>
          <a:xfrm>
            <a:off x="876652" y="315647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73" name="Text 16"/>
          <p:cNvSpPr/>
          <p:nvPr/>
        </p:nvSpPr>
        <p:spPr>
          <a:xfrm>
            <a:off x="2294627" y="310584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관리자 </a:t>
            </a: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대시보드</a:t>
            </a:r>
            <a:endParaRPr lang="en-US" sz="2218" dirty="0"/>
          </a:p>
        </p:txBody>
      </p:sp>
      <p:sp>
        <p:nvSpPr>
          <p:cNvPr id="74" name="Text 17"/>
          <p:cNvSpPr/>
          <p:nvPr/>
        </p:nvSpPr>
        <p:spPr>
          <a:xfrm>
            <a:off x="1897064" y="2746624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57" y="244090"/>
            <a:ext cx="8081172" cy="4032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57" y="4591878"/>
            <a:ext cx="8081172" cy="30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44" y="0"/>
            <a:ext cx="8067256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492878" y="325636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70" name="Shape 13"/>
          <p:cNvSpPr/>
          <p:nvPr/>
        </p:nvSpPr>
        <p:spPr>
          <a:xfrm>
            <a:off x="1247294" y="3310480"/>
            <a:ext cx="837724" cy="29885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71" name="Shape 14"/>
          <p:cNvSpPr/>
          <p:nvPr/>
        </p:nvSpPr>
        <p:spPr>
          <a:xfrm>
            <a:off x="708774" y="3056222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2" name="Text 15"/>
          <p:cNvSpPr/>
          <p:nvPr/>
        </p:nvSpPr>
        <p:spPr>
          <a:xfrm>
            <a:off x="876652" y="315647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73" name="Text 16"/>
          <p:cNvSpPr/>
          <p:nvPr/>
        </p:nvSpPr>
        <p:spPr>
          <a:xfrm>
            <a:off x="2294627" y="310584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부서 관리 </a:t>
            </a: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페이지</a:t>
            </a:r>
            <a:endParaRPr lang="en-US" sz="2218" dirty="0"/>
          </a:p>
        </p:txBody>
      </p:sp>
      <p:sp>
        <p:nvSpPr>
          <p:cNvPr id="74" name="Text 17"/>
          <p:cNvSpPr/>
          <p:nvPr/>
        </p:nvSpPr>
        <p:spPr>
          <a:xfrm>
            <a:off x="1897064" y="2746624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87" y="838626"/>
            <a:ext cx="6568712" cy="5173378"/>
          </a:xfrm>
          <a:prstGeom prst="rect">
            <a:avLst/>
          </a:prstGeom>
        </p:spPr>
      </p:pic>
      <p:sp>
        <p:nvSpPr>
          <p:cNvPr id="14" name="Text 12"/>
          <p:cNvSpPr/>
          <p:nvPr/>
        </p:nvSpPr>
        <p:spPr>
          <a:xfrm>
            <a:off x="1492878" y="3923288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현재 입사한 사원 목록을 불러오는 페이지이며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이름</a:t>
            </a:r>
            <a:r>
              <a:rPr lang="en-US" altLang="ko-KR" sz="1885" dirty="0" smtClean="0"/>
              <a:t>,</a:t>
            </a:r>
            <a:r>
              <a:rPr lang="ko-KR" altLang="en-US" sz="1885" dirty="0" smtClean="0"/>
              <a:t>직급</a:t>
            </a:r>
            <a:r>
              <a:rPr lang="en-US" altLang="ko-KR" sz="1885" dirty="0" smtClean="0"/>
              <a:t>,</a:t>
            </a:r>
            <a:r>
              <a:rPr lang="ko-KR" altLang="en-US" sz="1885" dirty="0" smtClean="0"/>
              <a:t>부서로 사원 정보를 검색 할 수 있는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기능을 제공 합니다</a:t>
            </a:r>
            <a:r>
              <a:rPr lang="en-US" altLang="ko-KR" sz="1885" dirty="0" smtClean="0"/>
              <a:t>.</a:t>
            </a:r>
            <a:endParaRPr lang="en-US" sz="1885" dirty="0"/>
          </a:p>
        </p:txBody>
      </p:sp>
    </p:spTree>
    <p:extLst>
      <p:ext uri="{BB962C8B-B14F-4D97-AF65-F5344CB8AC3E}">
        <p14:creationId xmlns:p14="http://schemas.microsoft.com/office/powerpoint/2010/main" val="20289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44" y="0"/>
            <a:ext cx="8067256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492878" y="325636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70" name="Shape 13"/>
          <p:cNvSpPr/>
          <p:nvPr/>
        </p:nvSpPr>
        <p:spPr>
          <a:xfrm>
            <a:off x="1247294" y="3310480"/>
            <a:ext cx="837724" cy="29885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71" name="Shape 14"/>
          <p:cNvSpPr/>
          <p:nvPr/>
        </p:nvSpPr>
        <p:spPr>
          <a:xfrm>
            <a:off x="708774" y="3056222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2" name="Text 15"/>
          <p:cNvSpPr/>
          <p:nvPr/>
        </p:nvSpPr>
        <p:spPr>
          <a:xfrm>
            <a:off x="876652" y="315647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73" name="Text 16"/>
          <p:cNvSpPr/>
          <p:nvPr/>
        </p:nvSpPr>
        <p:spPr>
          <a:xfrm>
            <a:off x="2294627" y="310584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사원 정보 입력 페이지</a:t>
            </a:r>
            <a:endParaRPr lang="en-US" sz="2218" dirty="0"/>
          </a:p>
        </p:txBody>
      </p:sp>
      <p:sp>
        <p:nvSpPr>
          <p:cNvPr id="74" name="Text 17"/>
          <p:cNvSpPr/>
          <p:nvPr/>
        </p:nvSpPr>
        <p:spPr>
          <a:xfrm>
            <a:off x="1897064" y="2746624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4" name="Text 12"/>
          <p:cNvSpPr/>
          <p:nvPr/>
        </p:nvSpPr>
        <p:spPr>
          <a:xfrm>
            <a:off x="1492878" y="3923288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입사 한 사원의 정보를 제시된 조건 하에</a:t>
            </a:r>
            <a:endParaRPr lang="en-US" altLang="ko-KR" sz="1885" dirty="0" smtClean="0"/>
          </a:p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입력 가능하게 구현 했습니다</a:t>
            </a:r>
            <a:r>
              <a:rPr lang="en-US" altLang="ko-KR" sz="1885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398" y="755783"/>
            <a:ext cx="7506748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44" y="0"/>
            <a:ext cx="8067256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492878" y="325636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70" name="Shape 13"/>
          <p:cNvSpPr/>
          <p:nvPr/>
        </p:nvSpPr>
        <p:spPr>
          <a:xfrm>
            <a:off x="1247294" y="3310480"/>
            <a:ext cx="837724" cy="29885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71" name="Shape 14"/>
          <p:cNvSpPr/>
          <p:nvPr/>
        </p:nvSpPr>
        <p:spPr>
          <a:xfrm>
            <a:off x="708774" y="3056222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2" name="Text 15"/>
          <p:cNvSpPr/>
          <p:nvPr/>
        </p:nvSpPr>
        <p:spPr>
          <a:xfrm>
            <a:off x="876652" y="315647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1" dirty="0"/>
          </a:p>
        </p:txBody>
      </p:sp>
      <p:sp>
        <p:nvSpPr>
          <p:cNvPr id="73" name="Text 16"/>
          <p:cNvSpPr/>
          <p:nvPr/>
        </p:nvSpPr>
        <p:spPr>
          <a:xfrm>
            <a:off x="2294627" y="310584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사원 정보 변경 페이지</a:t>
            </a:r>
            <a:endParaRPr lang="en-US" sz="2218" dirty="0"/>
          </a:p>
        </p:txBody>
      </p:sp>
      <p:sp>
        <p:nvSpPr>
          <p:cNvPr id="74" name="Text 17"/>
          <p:cNvSpPr/>
          <p:nvPr/>
        </p:nvSpPr>
        <p:spPr>
          <a:xfrm>
            <a:off x="1897064" y="2746624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4" name="Text 12"/>
          <p:cNvSpPr/>
          <p:nvPr/>
        </p:nvSpPr>
        <p:spPr>
          <a:xfrm>
            <a:off x="1492878" y="3923288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err="1" smtClean="0"/>
              <a:t>부서관리</a:t>
            </a:r>
            <a:r>
              <a:rPr lang="ko-KR" altLang="en-US" sz="1885" dirty="0" smtClean="0"/>
              <a:t> 페이지에서 사원 이름을 </a:t>
            </a:r>
            <a:r>
              <a:rPr lang="ko-KR" altLang="en-US" sz="1885" dirty="0" err="1" smtClean="0"/>
              <a:t>클릭시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사원 정보 변경 가능하게 했습니다</a:t>
            </a:r>
            <a:r>
              <a:rPr lang="en-US" altLang="ko-KR" sz="1885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1" y="1160652"/>
            <a:ext cx="724001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20" name="Text 15"/>
          <p:cNvSpPr/>
          <p:nvPr/>
        </p:nvSpPr>
        <p:spPr>
          <a:xfrm>
            <a:off x="1492878" y="325636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74" name="Text 17"/>
          <p:cNvSpPr/>
          <p:nvPr/>
        </p:nvSpPr>
        <p:spPr>
          <a:xfrm>
            <a:off x="1897064" y="2746624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3" name="Text 7"/>
          <p:cNvSpPr/>
          <p:nvPr/>
        </p:nvSpPr>
        <p:spPr>
          <a:xfrm>
            <a:off x="5275719" y="3731776"/>
            <a:ext cx="4078962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016"/>
              </a:lnSpc>
              <a:buNone/>
            </a:pPr>
            <a:r>
              <a:rPr lang="ko-KR" altLang="en-US" sz="5000" dirty="0" smtClean="0">
                <a:solidFill>
                  <a:srgbClr val="00002E"/>
                </a:solidFill>
                <a:latin typeface="PT Sans" pitchFamily="34" charset="0"/>
              </a:rPr>
              <a:t>감사합니다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59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04" y="1670804"/>
            <a:ext cx="4887992" cy="48879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65320" y="1046270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 err="1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프로젝트</a:t>
            </a:r>
            <a:r>
              <a:rPr lang="en-US" sz="44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r>
              <a:rPr lang="en-US" sz="4435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목</a:t>
            </a:r>
            <a:r>
              <a:rPr lang="ko-KR" altLang="en-US" sz="4435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차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344722" y="2510509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12600" y="261075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9" name="Text 4"/>
          <p:cNvSpPr/>
          <p:nvPr/>
        </p:nvSpPr>
        <p:spPr>
          <a:xfrm>
            <a:off x="7122557" y="251050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개요</a:t>
            </a:r>
            <a:endParaRPr lang="en-US" sz="2218" dirty="0"/>
          </a:p>
        </p:txBody>
      </p:sp>
      <p:sp>
        <p:nvSpPr>
          <p:cNvPr id="10" name="Text 5"/>
          <p:cNvSpPr/>
          <p:nvPr/>
        </p:nvSpPr>
        <p:spPr>
          <a:xfrm>
            <a:off x="7101959" y="1694081"/>
            <a:ext cx="28367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  <p:sp>
        <p:nvSpPr>
          <p:cNvPr id="11" name="Shape 6"/>
          <p:cNvSpPr/>
          <p:nvPr/>
        </p:nvSpPr>
        <p:spPr>
          <a:xfrm>
            <a:off x="6344722" y="3598562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512600" y="3698812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13" name="Text 8"/>
          <p:cNvSpPr/>
          <p:nvPr/>
        </p:nvSpPr>
        <p:spPr>
          <a:xfrm>
            <a:off x="7122557" y="3598562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015F98"/>
                </a:solidFill>
                <a:latin typeface="Nunito" pitchFamily="34" charset="0"/>
              </a:rPr>
              <a:t>데이터베이스 설계</a:t>
            </a:r>
            <a:endParaRPr lang="en-US" sz="2218" dirty="0"/>
          </a:p>
        </p:txBody>
      </p:sp>
      <p:sp>
        <p:nvSpPr>
          <p:cNvPr id="15" name="Shape 10"/>
          <p:cNvSpPr/>
          <p:nvPr/>
        </p:nvSpPr>
        <p:spPr>
          <a:xfrm>
            <a:off x="6365320" y="4685010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533198" y="4785261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61" dirty="0"/>
          </a:p>
        </p:txBody>
      </p:sp>
      <p:sp>
        <p:nvSpPr>
          <p:cNvPr id="17" name="Text 12"/>
          <p:cNvSpPr/>
          <p:nvPr/>
        </p:nvSpPr>
        <p:spPr>
          <a:xfrm>
            <a:off x="7143155" y="4685010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주요기능</a:t>
            </a:r>
            <a:endParaRPr lang="en-US" sz="2218" dirty="0"/>
          </a:p>
        </p:txBody>
      </p:sp>
      <p:sp>
        <p:nvSpPr>
          <p:cNvPr id="20" name="Shape 10"/>
          <p:cNvSpPr/>
          <p:nvPr/>
        </p:nvSpPr>
        <p:spPr>
          <a:xfrm>
            <a:off x="6388512" y="5801506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21" name="Text 11"/>
          <p:cNvSpPr/>
          <p:nvPr/>
        </p:nvSpPr>
        <p:spPr>
          <a:xfrm>
            <a:off x="6556390" y="5901757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00B050"/>
                </a:solidFill>
                <a:latin typeface="Nunito" pitchFamily="34" charset="0"/>
                <a:ea typeface="Nunito" pitchFamily="34" charset="-122"/>
              </a:rPr>
              <a:t>4</a:t>
            </a:r>
            <a:endParaRPr lang="en-US" sz="2661" dirty="0">
              <a:solidFill>
                <a:srgbClr val="00B050"/>
              </a:solidFill>
            </a:endParaRPr>
          </a:p>
        </p:txBody>
      </p:sp>
      <p:sp>
        <p:nvSpPr>
          <p:cNvPr id="22" name="Text 12"/>
          <p:cNvSpPr/>
          <p:nvPr/>
        </p:nvSpPr>
        <p:spPr>
          <a:xfrm>
            <a:off x="7166347" y="5801506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00B05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사용자 인터페이스</a:t>
            </a:r>
            <a:endParaRPr lang="en-US" sz="2218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04" y="1670804"/>
            <a:ext cx="4887992" cy="48879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294686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ko-KR" altLang="en-US" sz="4435" b="1" dirty="0" smtClean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개요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324123" y="2357675"/>
            <a:ext cx="7468553" cy="4102759"/>
          </a:xfrm>
          <a:prstGeom prst="roundRect">
            <a:avLst>
              <a:gd name="adj" fmla="val 1986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586299" y="3115388"/>
            <a:ext cx="6732136" cy="29474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016"/>
              </a:lnSpc>
            </a:pP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이 주제를 선택 하게 된 계기는 가족이 회사 메신저로 업무 내용을 주고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받던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것과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근로장학생을 했을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당시 같은 대학 내에서도 전화로 업무를 주고 받는 것을 보고</a:t>
            </a:r>
            <a:r>
              <a:rPr lang="en-US" altLang="ko-KR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/>
            </a:r>
            <a:br>
              <a:rPr lang="en-US" altLang="ko-KR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</a:br>
            <a:endParaRPr lang="en-US" altLang="ko-KR" sz="1885" dirty="0" smtClean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>
              <a:lnSpc>
                <a:spcPts val="3016"/>
              </a:lnSpc>
            </a:pPr>
            <a:r>
              <a:rPr lang="en-US" altLang="ko-KR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</a:rPr>
              <a:t>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</a:rPr>
              <a:t>좀더 효율적으로 업무 내용을 실시간으로 주고 받을 수 있으면 어떨까 라는 생각이 들어 만들게 되었습니다</a:t>
            </a:r>
            <a:r>
              <a:rPr lang="en-US" altLang="ko-KR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</a:rPr>
              <a:t>.</a:t>
            </a:r>
            <a:endParaRPr lang="en-US" altLang="ko-KR" sz="1885" dirty="0"/>
          </a:p>
        </p:txBody>
      </p:sp>
      <p:sp>
        <p:nvSpPr>
          <p:cNvPr id="20" name="Text 2"/>
          <p:cNvSpPr/>
          <p:nvPr/>
        </p:nvSpPr>
        <p:spPr>
          <a:xfrm>
            <a:off x="6324124" y="4347210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endParaRPr lang="en-US" sz="1885" dirty="0"/>
          </a:p>
        </p:txBody>
      </p:sp>
    </p:spTree>
    <p:extLst>
      <p:ext uri="{BB962C8B-B14F-4D97-AF65-F5344CB8AC3E}">
        <p14:creationId xmlns:p14="http://schemas.microsoft.com/office/powerpoint/2010/main" val="27819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4356176" y="433183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44"/>
              </a:lnSpc>
              <a:buNone/>
            </a:pPr>
            <a:r>
              <a:rPr lang="ko-KR" altLang="en-US" sz="4435" dirty="0" smtClean="0"/>
              <a:t>데이터 베이스 설계</a:t>
            </a:r>
            <a:r>
              <a:rPr lang="en-US" altLang="ko-KR" sz="4435" dirty="0" smtClean="0"/>
              <a:t>(ER </a:t>
            </a:r>
            <a:r>
              <a:rPr lang="ko-KR" altLang="en-US" sz="4435" dirty="0" err="1" smtClean="0"/>
              <a:t>다이어</a:t>
            </a:r>
            <a:r>
              <a:rPr lang="ko-KR" altLang="en-US" sz="4435" dirty="0" smtClean="0"/>
              <a:t> 그램</a:t>
            </a:r>
            <a:r>
              <a:rPr lang="en-US" altLang="ko-KR" sz="4435" dirty="0" smtClean="0"/>
              <a:t>)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27582" y="1570383"/>
            <a:ext cx="13375235" cy="6271591"/>
          </a:xfrm>
          <a:prstGeom prst="roundRect">
            <a:avLst>
              <a:gd name="adj" fmla="val 8449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3340">
            <a:solidFill>
              <a:srgbClr val="DFDFEB"/>
            </a:solidFill>
            <a:prstDash val="soli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04" y="1670804"/>
            <a:ext cx="4887992" cy="48879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24124" y="1294686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주요 기능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6324124" y="2357676"/>
            <a:ext cx="3614618" cy="2168962"/>
          </a:xfrm>
          <a:prstGeom prst="roundRect">
            <a:avLst>
              <a:gd name="adj" fmla="val 1986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586299" y="261985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 err="1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게시판</a:t>
            </a:r>
            <a:endParaRPr lang="en-US" sz="2218" dirty="0"/>
          </a:p>
        </p:txBody>
      </p:sp>
      <p:sp>
        <p:nvSpPr>
          <p:cNvPr id="9" name="Text 4"/>
          <p:cNvSpPr/>
          <p:nvPr/>
        </p:nvSpPr>
        <p:spPr>
          <a:xfrm>
            <a:off x="6586299" y="3115389"/>
            <a:ext cx="3090267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직원들이 게시물을 작성, 수정, 삭제, 조회할 수 있습니다.</a:t>
            </a:r>
            <a:endParaRPr lang="en-US" sz="1885" dirty="0"/>
          </a:p>
        </p:txBody>
      </p:sp>
      <p:sp>
        <p:nvSpPr>
          <p:cNvPr id="10" name="Shape 5"/>
          <p:cNvSpPr/>
          <p:nvPr/>
        </p:nvSpPr>
        <p:spPr>
          <a:xfrm>
            <a:off x="10178058" y="2357676"/>
            <a:ext cx="3614618" cy="2168962"/>
          </a:xfrm>
          <a:prstGeom prst="roundRect">
            <a:avLst>
              <a:gd name="adj" fmla="val 19866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440233" y="2619851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ERP 시스템 연동</a:t>
            </a:r>
            <a:endParaRPr lang="en-US" sz="2218" dirty="0"/>
          </a:p>
        </p:txBody>
      </p:sp>
      <p:sp>
        <p:nvSpPr>
          <p:cNvPr id="12" name="Text 7"/>
          <p:cNvSpPr/>
          <p:nvPr/>
        </p:nvSpPr>
        <p:spPr>
          <a:xfrm>
            <a:off x="10440233" y="3115389"/>
            <a:ext cx="3090267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관리자가 ERP 시스템을 직접 제어하여 데이터를 관리할 수 있습니다.</a:t>
            </a:r>
            <a:endParaRPr lang="en-US" sz="18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1482447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사용자 인터페이스</a:t>
            </a:r>
            <a:endParaRPr lang="en-US" sz="4435" dirty="0"/>
          </a:p>
        </p:txBody>
      </p:sp>
      <p:sp>
        <p:nvSpPr>
          <p:cNvPr id="7" name="Text 3"/>
          <p:cNvSpPr/>
          <p:nvPr/>
        </p:nvSpPr>
        <p:spPr>
          <a:xfrm>
            <a:off x="837724" y="281170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게시판 화면</a:t>
            </a:r>
            <a:endParaRPr lang="en-US" sz="2218" dirty="0"/>
          </a:p>
        </p:txBody>
      </p:sp>
      <p:sp>
        <p:nvSpPr>
          <p:cNvPr id="8" name="Text 4"/>
          <p:cNvSpPr/>
          <p:nvPr/>
        </p:nvSpPr>
        <p:spPr>
          <a:xfrm>
            <a:off x="837724" y="3307246"/>
            <a:ext cx="4078962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게시판 목록과 게시물 검색, 작성 기능을 제공합니다.</a:t>
            </a:r>
            <a:endParaRPr lang="en-US" sz="1885" dirty="0"/>
          </a:p>
        </p:txBody>
      </p:sp>
      <p:sp>
        <p:nvSpPr>
          <p:cNvPr id="11" name="Text 6"/>
          <p:cNvSpPr/>
          <p:nvPr/>
        </p:nvSpPr>
        <p:spPr>
          <a:xfrm>
            <a:off x="5275659" y="281170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게시물 상세보기</a:t>
            </a:r>
            <a:endParaRPr lang="en-US" sz="2218" dirty="0"/>
          </a:p>
        </p:txBody>
      </p:sp>
      <p:sp>
        <p:nvSpPr>
          <p:cNvPr id="12" name="Text 7"/>
          <p:cNvSpPr/>
          <p:nvPr/>
        </p:nvSpPr>
        <p:spPr>
          <a:xfrm>
            <a:off x="5275659" y="3307246"/>
            <a:ext cx="4078962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게시물의 </a:t>
            </a:r>
            <a:r>
              <a:rPr lang="en-US" sz="1885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내용과</a:t>
            </a: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85" dirty="0" err="1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댓글기능을</a:t>
            </a:r>
            <a:r>
              <a:rPr 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확인할 수 있습니다.</a:t>
            </a:r>
            <a:endParaRPr lang="en-US" sz="1885" dirty="0"/>
          </a:p>
        </p:txBody>
      </p:sp>
      <p:sp>
        <p:nvSpPr>
          <p:cNvPr id="15" name="Text 9"/>
          <p:cNvSpPr/>
          <p:nvPr/>
        </p:nvSpPr>
        <p:spPr>
          <a:xfrm>
            <a:off x="9713595" y="2811827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en-US" sz="2218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관리자 대시보드</a:t>
            </a:r>
            <a:endParaRPr lang="en-US" sz="2218" dirty="0"/>
          </a:p>
        </p:txBody>
      </p:sp>
      <p:sp>
        <p:nvSpPr>
          <p:cNvPr id="16" name="Text 10"/>
          <p:cNvSpPr/>
          <p:nvPr/>
        </p:nvSpPr>
        <p:spPr>
          <a:xfrm>
            <a:off x="9713595" y="3307365"/>
            <a:ext cx="4079081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ERP 시스템 제어와 </a:t>
            </a:r>
            <a:r>
              <a:rPr lang="en-US" sz="1885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사용자</a:t>
            </a: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ko-KR" alt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정보</a:t>
            </a:r>
            <a:r>
              <a:rPr lang="en-US" sz="1885" dirty="0" smtClean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</a:t>
            </a:r>
            <a:r>
              <a:rPr lang="en-US" sz="1885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관리를 할 수 있습니다.</a:t>
            </a:r>
            <a:endParaRPr lang="en-US" sz="188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8327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71" y="0"/>
            <a:ext cx="8847129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95315" y="593359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60" name="Shape 3"/>
          <p:cNvSpPr/>
          <p:nvPr/>
        </p:nvSpPr>
        <p:spPr>
          <a:xfrm>
            <a:off x="1137962" y="3768733"/>
            <a:ext cx="621271" cy="29885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61" name="Shape 4"/>
          <p:cNvSpPr/>
          <p:nvPr/>
        </p:nvSpPr>
        <p:spPr>
          <a:xfrm>
            <a:off x="626165" y="3514475"/>
            <a:ext cx="526778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2" name="Text 5"/>
          <p:cNvSpPr/>
          <p:nvPr/>
        </p:nvSpPr>
        <p:spPr>
          <a:xfrm>
            <a:off x="807076" y="3614726"/>
            <a:ext cx="15037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63" name="Text 6"/>
          <p:cNvSpPr/>
          <p:nvPr/>
        </p:nvSpPr>
        <p:spPr>
          <a:xfrm>
            <a:off x="1797675" y="3593919"/>
            <a:ext cx="2088532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게시판 화면 페이지</a:t>
            </a:r>
            <a:endParaRPr lang="en-US" sz="2218" dirty="0"/>
          </a:p>
        </p:txBody>
      </p:sp>
      <p:sp>
        <p:nvSpPr>
          <p:cNvPr id="64" name="Text 7"/>
          <p:cNvSpPr/>
          <p:nvPr/>
        </p:nvSpPr>
        <p:spPr>
          <a:xfrm>
            <a:off x="1897064" y="1187232"/>
            <a:ext cx="579298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16"/>
              </a:lnSpc>
            </a:pPr>
            <a:endParaRPr lang="en-US" altLang="ko-KR" sz="1885" dirty="0"/>
          </a:p>
        </p:txBody>
      </p:sp>
      <p:sp>
        <p:nvSpPr>
          <p:cNvPr id="67" name="Text 10"/>
          <p:cNvSpPr/>
          <p:nvPr/>
        </p:nvSpPr>
        <p:spPr>
          <a:xfrm>
            <a:off x="220675" y="4078173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06" y="1401417"/>
            <a:ext cx="8632420" cy="521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28" y="0"/>
            <a:ext cx="8730672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95315" y="593359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60" name="Shape 3"/>
          <p:cNvSpPr/>
          <p:nvPr/>
        </p:nvSpPr>
        <p:spPr>
          <a:xfrm>
            <a:off x="988877" y="3500378"/>
            <a:ext cx="837724" cy="29885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61" name="Shape 4"/>
          <p:cNvSpPr/>
          <p:nvPr/>
        </p:nvSpPr>
        <p:spPr>
          <a:xfrm>
            <a:off x="450357" y="3246120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2" name="Text 5"/>
          <p:cNvSpPr/>
          <p:nvPr/>
        </p:nvSpPr>
        <p:spPr>
          <a:xfrm>
            <a:off x="618235" y="3346371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61" dirty="0"/>
          </a:p>
        </p:txBody>
      </p:sp>
      <p:sp>
        <p:nvSpPr>
          <p:cNvPr id="63" name="Text 6"/>
          <p:cNvSpPr/>
          <p:nvPr/>
        </p:nvSpPr>
        <p:spPr>
          <a:xfrm>
            <a:off x="2036210" y="3216235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게시물 작성 화면 페이지</a:t>
            </a:r>
            <a:endParaRPr lang="en-US" sz="2218" dirty="0"/>
          </a:p>
        </p:txBody>
      </p:sp>
      <p:sp>
        <p:nvSpPr>
          <p:cNvPr id="64" name="Text 7"/>
          <p:cNvSpPr/>
          <p:nvPr/>
        </p:nvSpPr>
        <p:spPr>
          <a:xfrm>
            <a:off x="2036210" y="3711773"/>
            <a:ext cx="3724372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16"/>
              </a:lnSpc>
            </a:pPr>
            <a:r>
              <a:rPr lang="ko-KR" altLang="en-US" sz="1885" dirty="0"/>
              <a:t>관리자로 접속 </a:t>
            </a:r>
            <a:r>
              <a:rPr lang="ko-KR" altLang="en-US" sz="1885" dirty="0" smtClean="0"/>
              <a:t>했을 </a:t>
            </a:r>
            <a:r>
              <a:rPr lang="ko-KR" altLang="en-US" sz="1885" dirty="0" err="1" smtClean="0"/>
              <a:t>떄만</a:t>
            </a:r>
            <a:r>
              <a:rPr lang="ko-KR" altLang="en-US" sz="1885" dirty="0" smtClean="0"/>
              <a:t> </a:t>
            </a:r>
            <a:endParaRPr lang="en-US" altLang="ko-KR" sz="1885" dirty="0"/>
          </a:p>
          <a:p>
            <a:pPr>
              <a:lnSpc>
                <a:spcPts val="3016"/>
              </a:lnSpc>
            </a:pPr>
            <a:r>
              <a:rPr lang="ko-KR" altLang="en-US" sz="1885" dirty="0"/>
              <a:t>공지사항 체크 버튼을 제공 합니다</a:t>
            </a:r>
            <a:r>
              <a:rPr lang="en-US" altLang="ko-KR" sz="1885" dirty="0"/>
              <a:t>.</a:t>
            </a:r>
          </a:p>
        </p:txBody>
      </p:sp>
      <p:sp>
        <p:nvSpPr>
          <p:cNvPr id="72" name="Text 15"/>
          <p:cNvSpPr/>
          <p:nvPr/>
        </p:nvSpPr>
        <p:spPr>
          <a:xfrm>
            <a:off x="479089" y="5833706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66" y="435736"/>
            <a:ext cx="7902212" cy="3390829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97" y="4262301"/>
            <a:ext cx="7850581" cy="36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13" y="0"/>
            <a:ext cx="8020087" cy="822960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95315" y="5933599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endParaRPr lang="en-US" sz="2661" dirty="0"/>
          </a:p>
        </p:txBody>
      </p:sp>
      <p:sp>
        <p:nvSpPr>
          <p:cNvPr id="65" name="Shape 8"/>
          <p:cNvSpPr/>
          <p:nvPr/>
        </p:nvSpPr>
        <p:spPr>
          <a:xfrm>
            <a:off x="760280" y="2855717"/>
            <a:ext cx="837724" cy="29885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66" name="Shape 9"/>
          <p:cNvSpPr/>
          <p:nvPr/>
        </p:nvSpPr>
        <p:spPr>
          <a:xfrm>
            <a:off x="221760" y="2601459"/>
            <a:ext cx="538520" cy="538520"/>
          </a:xfrm>
          <a:prstGeom prst="roundRect">
            <a:avLst>
              <a:gd name="adj" fmla="val 80013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7" name="Text 10"/>
          <p:cNvSpPr/>
          <p:nvPr/>
        </p:nvSpPr>
        <p:spPr>
          <a:xfrm>
            <a:off x="389638" y="2701710"/>
            <a:ext cx="202763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61" dirty="0"/>
          </a:p>
        </p:txBody>
      </p:sp>
      <p:sp>
        <p:nvSpPr>
          <p:cNvPr id="68" name="Text 11"/>
          <p:cNvSpPr/>
          <p:nvPr/>
        </p:nvSpPr>
        <p:spPr>
          <a:xfrm>
            <a:off x="1807613" y="2670964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2"/>
              </a:lnSpc>
              <a:buNone/>
            </a:pPr>
            <a:r>
              <a:rPr lang="ko-KR" altLang="en-US" sz="2218" b="1" dirty="0" smtClean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게시물 화면 페이지</a:t>
            </a:r>
            <a:endParaRPr lang="en-US" sz="2218" dirty="0"/>
          </a:p>
        </p:txBody>
      </p:sp>
      <p:sp>
        <p:nvSpPr>
          <p:cNvPr id="69" name="Text 12"/>
          <p:cNvSpPr/>
          <p:nvPr/>
        </p:nvSpPr>
        <p:spPr>
          <a:xfrm>
            <a:off x="1310657" y="3106869"/>
            <a:ext cx="5070266" cy="3830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작성한 사용자와 관리자에게만 </a:t>
            </a:r>
            <a:endParaRPr lang="en-US" altLang="ko-KR" sz="1885" dirty="0" smtClean="0"/>
          </a:p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삭제 버튼을 제공 하고</a:t>
            </a:r>
            <a:r>
              <a:rPr lang="en-US" altLang="ko-KR" sz="1885" dirty="0" smtClean="0"/>
              <a:t/>
            </a:r>
            <a:br>
              <a:rPr lang="en-US" altLang="ko-KR" sz="1885" dirty="0" smtClean="0"/>
            </a:br>
            <a:r>
              <a:rPr lang="ko-KR" altLang="en-US" sz="1885" dirty="0" smtClean="0"/>
              <a:t>작성한 사용자에게만 수정 버튼을 제공 합니다</a:t>
            </a:r>
            <a:r>
              <a:rPr lang="en-US" altLang="ko-KR" sz="1885" dirty="0" smtClean="0"/>
              <a:t>.</a:t>
            </a:r>
            <a:br>
              <a:rPr lang="en-US" altLang="ko-KR" sz="1885" dirty="0" smtClean="0"/>
            </a:br>
            <a:r>
              <a:rPr lang="ko-KR" altLang="en-US" sz="1885" dirty="0" smtClean="0"/>
              <a:t>또한 첨부된 파일이 존재 할 때</a:t>
            </a:r>
            <a:r>
              <a:rPr lang="en-US" altLang="ko-KR" sz="1885" dirty="0" smtClean="0"/>
              <a:t>,</a:t>
            </a:r>
            <a:br>
              <a:rPr lang="en-US" altLang="ko-KR" sz="1885" dirty="0" smtClean="0"/>
            </a:br>
            <a:r>
              <a:rPr lang="en-US" altLang="ko-KR" sz="1885" dirty="0" smtClean="0"/>
              <a:t>drop-down</a:t>
            </a:r>
            <a:r>
              <a:rPr lang="ko-KR" altLang="en-US" sz="1885" dirty="0" smtClean="0"/>
              <a:t>으로 보여주고 </a:t>
            </a:r>
            <a:endParaRPr lang="en-US" altLang="ko-KR" sz="1885" dirty="0" smtClean="0"/>
          </a:p>
          <a:p>
            <a:pPr marL="0" indent="0" algn="l">
              <a:lnSpc>
                <a:spcPts val="3016"/>
              </a:lnSpc>
              <a:buNone/>
            </a:pPr>
            <a:r>
              <a:rPr lang="ko-KR" altLang="en-US" sz="1885" dirty="0" smtClean="0"/>
              <a:t>클릭 시 다운로드되게 합니다</a:t>
            </a:r>
            <a:r>
              <a:rPr lang="en-US" altLang="ko-KR" sz="1885" dirty="0" smtClean="0"/>
              <a:t>.</a:t>
            </a:r>
            <a:endParaRPr lang="en-US" sz="1885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59" y="190749"/>
            <a:ext cx="7852194" cy="39240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59" y="4305549"/>
            <a:ext cx="7852194" cy="34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226</Words>
  <Application>Microsoft Office PowerPoint</Application>
  <PresentationFormat>사용자 지정</PresentationFormat>
  <Paragraphs>74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Nunito</vt:lpstr>
      <vt:lpstr>PT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TJ</cp:lastModifiedBy>
  <cp:revision>123</cp:revision>
  <dcterms:created xsi:type="dcterms:W3CDTF">2024-07-08T05:08:06Z</dcterms:created>
  <dcterms:modified xsi:type="dcterms:W3CDTF">2024-07-08T08:52:19Z</dcterms:modified>
</cp:coreProperties>
</file>