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MovieInfoAPP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영화 리뷰와 정보를 한눈에, MovieInfoAPP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실시간 영화 API를 활용하여 영화 정보를 시각적으로 제공</a:t>
            </a:r>
          </a:p>
          <a:p>
            <a:r>
              <a:t>2. 회원가입 및 로그인 기능</a:t>
            </a:r>
          </a:p>
          <a:p>
            <a:r>
              <a:t>3. 리뷰 작성 및 관리 기능</a:t>
            </a:r>
          </a:p>
          <a:p>
            <a:r>
              <a:t>4. Kakaomap API를 활용한 영화관 검색</a:t>
            </a:r>
          </a:p>
          <a:p>
            <a:r>
              <a:t>5. YouTube API를 활용한 예고편 시청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실시간 박스오피스 정보 제공</a:t>
            </a:r>
          </a:p>
          <a:p>
            <a:r>
              <a:t>- 리뷰 작성 및 추천 기능</a:t>
            </a:r>
          </a:p>
          <a:p>
            <a:r>
              <a:t>- 위치 기반 영화관 검색</a:t>
            </a:r>
          </a:p>
          <a:p>
            <a:r>
              <a:t>- 유튜브 예고편 보기</a:t>
            </a:r>
          </a:p>
          <a:p>
            <a:r>
              <a:t>- 데이터베이스를 활용한 데이터 관리 및 시각화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사용된 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Python, Flask</a:t>
            </a:r>
          </a:p>
          <a:p>
            <a:r>
              <a:t>Frontend: HTML, CSS, JavaScript</a:t>
            </a:r>
          </a:p>
          <a:p>
            <a:r>
              <a:t>Database: MySQL</a:t>
            </a:r>
          </a:p>
          <a:p>
            <a:r>
              <a:t>Libraries: Pandas, Requests, BeautifulSoup</a:t>
            </a:r>
          </a:p>
          <a:p>
            <a:r>
              <a:t>APIs: Kakaomap API, YouTube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데이터베이스 설계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users 테이블</a:t>
            </a:r>
          </a:p>
          <a:p>
            <a:r>
              <a:t>   - idx, id, name, password, user_ip, filename, reg_date</a:t>
            </a:r>
          </a:p>
          <a:p>
            <a:r>
              <a:t>2. posts 테이블</a:t>
            </a:r>
          </a:p>
          <a:p>
            <a:r>
              <a:t>   - id, userid, username, title, content, rating, spoiler, filename, movie_title, created_at, updated_at, views</a:t>
            </a:r>
          </a:p>
          <a:p>
            <a:r>
              <a:t>3. movies_info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  <a:p>
            <a:r>
              <a:t>4. movies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real_time_movie_status/</a:t>
            </a:r>
          </a:p>
          <a:p>
            <a:r>
              <a:t>   - movie.py: 라우트 연결</a:t>
            </a:r>
          </a:p>
          <a:p>
            <a:r>
              <a:t>   - models.py: 데이터베이스 함수 및 API 연동</a:t>
            </a:r>
          </a:p>
          <a:p>
            <a:r>
              <a:t>   - templates/: HTML 템플릿 디렉토리</a:t>
            </a:r>
          </a:p>
          <a:p>
            <a:r>
              <a:t>       - movie_base.html, movie_movies.html 등</a:t>
            </a:r>
          </a:p>
          <a:p>
            <a:r>
              <a:t>       - 카카오 지도 및 유튜브 API 활용 템플릿 포함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함수 및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movie.py</a:t>
            </a:r>
          </a:p>
          <a:p>
            <a:r>
              <a:t>   - movies(): 상영 중 영화 정보</a:t>
            </a:r>
          </a:p>
          <a:p>
            <a:r>
              <a:t>   - movie_map(): 카카오 지도 영화관 검색</a:t>
            </a:r>
          </a:p>
          <a:p>
            <a:r>
              <a:t>   - movie_youtube(title): 유튜브 예고편 보기</a:t>
            </a:r>
          </a:p>
          <a:p>
            <a:r>
              <a:t>2. models.py</a:t>
            </a:r>
          </a:p>
          <a:p>
            <a:r>
              <a:t>   - movies_images(): 영화 이미지 저장</a:t>
            </a:r>
          </a:p>
          <a:p>
            <a:r>
              <a:t>   - moives_info(): 박스오피스 API 데이터 수집</a:t>
            </a:r>
          </a:p>
          <a:p>
            <a:r>
              <a:t>   - insert_data(): 데이터베이스 저장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사용자 친화적인 영화 리뷰 및 정보 제공</a:t>
            </a:r>
          </a:p>
          <a:p>
            <a:r>
              <a:t>- 실시간 API 데이터 연동 경험</a:t>
            </a:r>
          </a:p>
          <a:p>
            <a:r>
              <a:t>- 데이터 시각화 및 사용자 경험 향상</a:t>
            </a:r>
          </a:p>
          <a:p>
            <a:r>
              <a:t>- 향후 개선점:</a:t>
            </a:r>
          </a:p>
          <a:p>
            <a:r>
              <a:t>  1. 리뷰 추천 알고리즘 고도화</a:t>
            </a:r>
          </a:p>
          <a:p>
            <a:r>
              <a:t>  2. 영화 랭킹 데이터 시각화 고도화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감사합니다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질문이 있으시면 말씀해 주세요!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