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1D9"/>
    <a:srgbClr val="84A4D4"/>
    <a:srgbClr val="6B91CD"/>
    <a:srgbClr val="E8F1F2"/>
    <a:srgbClr val="9CB7DC"/>
    <a:srgbClr val="F7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BA7F3-7113-8469-D6F2-9092276F2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4B0C8D-AAFB-DF06-D0B2-24AC62D60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F3F40-DB23-4F70-8A65-4E56624D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6AA11-53D7-E17A-56EF-46A07945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B0488-39E2-23E3-582C-A1CD8CD2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7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55352-75B4-74F8-265B-C21B84F0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96C07-AA16-10DB-66F0-28C4CC29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4B46D-CD98-1451-71D7-DDF88615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2FD08-938E-E151-205D-CEC262B7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377BA-C2D3-8F3B-FC3B-8D617D85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6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4BC0B4-967D-0258-F77B-F897D4FBC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40F5F-9E48-8EAC-BB01-F821A127B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5747F-7082-3A03-EAF3-7B71313C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2EE70-BCE4-C00B-B6DC-6810198E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7F74C-52B7-0154-0700-E3C44701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56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B740-63FE-6C68-9ADE-F7FD14EF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2EA10-37DE-B29C-D595-39EFB69D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8D339-00BB-1917-84E9-5C097FEA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DC33F-F6E1-0B16-427B-09BD021E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D57BA-FFC2-50CD-0D29-5D1BB770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8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6F99C-C2C4-4DB6-52FC-513D69F9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373BC-2EF6-E296-2973-65FEA61C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17874-A9F1-38C4-35F9-1AB312B1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CE1A5-8056-6E57-B84C-FA2FF9D4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2A019-EBB3-4174-BF5B-C3051159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4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5D9A1-DD7C-3F09-A286-10A2C89A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2502C-2804-D149-9800-E01DEF002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08741-308E-9197-D6A3-98338E888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84BDC-3357-9EBC-9FB7-23BF9469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B579A-22EC-CEBD-B3E0-0F4A5DF4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497D1-B71B-C578-079B-7C174130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7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7B08C-2D7D-3A72-159F-D107C2AE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F5F11-4545-A24A-6455-52825F4F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751BF-1D03-2030-095B-E7C3AD622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2CC352-D1C6-0EF4-45B2-DC8A01981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2EB44-CEE3-4BFC-D8FC-D814089F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DD289-4B7E-5448-C986-58741C64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9F5E84-44C3-C07C-45C2-70292C5A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26DABE-DCA3-B6F6-6274-24B5D5F3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6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3A740-C286-DEE0-BD32-9B58CC05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513019-E4D7-6E8B-DFFD-99BA508D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03357C-AA17-60B6-D2EF-E97A1851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F7922-ED2F-1B11-9A9F-1D2D68C7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A02A51-BEE1-91BF-559D-74A8A342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7E9A9A-4A7A-C093-8FE0-6DBA6A5A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42F643-349F-B712-A584-29D0BCAD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1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0AA14-1622-5352-C945-C1ADD532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84DA3-FF66-83AE-99D5-26C2AC62C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227014-A52A-4AC4-6049-E4B826421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CE7F4-CCCB-D4D4-25F7-C036A570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86CE1-69E8-50EA-7EE7-B18C47FF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3E6E3-AEC5-708A-8BC9-5D546860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0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F3C8E-16FA-5EEB-B57D-E8774862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81E8F-DF86-1444-9D89-EF92EC1BB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A6E6A-299B-3614-862C-25F0968D6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17169A-CFC4-2484-A895-41918C06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30706-3D20-D604-1E76-9532A2B7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A3D5E-019B-6CB7-F8D5-D6009303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E0EBCD-77F9-F41E-EB93-93F72DC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09830-5435-1911-5C0E-CCE0B5DE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DAB48-1EEC-64DF-384D-8BC963836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C926A-7DE1-4B55-B528-7A84BAE6A19C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3CF6E-0FE1-1BAB-DEFE-D28A7CC0A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4985E-0CB7-64D3-5C21-0001C759E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unhyuk000.monste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8B984B6-489F-9BD2-83CB-17273B540FC2}"/>
              </a:ext>
            </a:extLst>
          </p:cNvPr>
          <p:cNvSpPr txBox="1"/>
          <p:nvPr/>
        </p:nvSpPr>
        <p:spPr>
          <a:xfrm>
            <a:off x="3745067" y="2648931"/>
            <a:ext cx="47018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PORTFOLIO</a:t>
            </a:r>
            <a:endParaRPr lang="ko-KR" altLang="en-US" sz="6600" b="1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C876AC-DCCD-CC0B-0ADE-3EB434A8AB6C}"/>
              </a:ext>
            </a:extLst>
          </p:cNvPr>
          <p:cNvSpPr txBox="1"/>
          <p:nvPr/>
        </p:nvSpPr>
        <p:spPr>
          <a:xfrm>
            <a:off x="5476972" y="37569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rPr>
              <a:t>신준혁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E09240-6A07-3230-8BA9-AE325F6E4A79}"/>
              </a:ext>
            </a:extLst>
          </p:cNvPr>
          <p:cNvSpPr txBox="1"/>
          <p:nvPr/>
        </p:nvSpPr>
        <p:spPr>
          <a:xfrm>
            <a:off x="4181101" y="4126259"/>
            <a:ext cx="360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https://junhyuk000.monster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A3B88-25C5-E981-63AD-5DD56930644E}"/>
              </a:ext>
            </a:extLst>
          </p:cNvPr>
          <p:cNvSpPr txBox="1"/>
          <p:nvPr/>
        </p:nvSpPr>
        <p:spPr>
          <a:xfrm>
            <a:off x="232567" y="149834"/>
            <a:ext cx="4025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을 통해 직접 만든 웹사이트로 보시면 더욱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~~~~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0056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440025" y="60803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D86FE4-9CD4-0A8E-0A99-7DA96994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00" y="650547"/>
            <a:ext cx="311084" cy="292038"/>
          </a:xfrm>
          <a:prstGeom prst="rect">
            <a:avLst/>
          </a:prstGeom>
        </p:spPr>
      </p:pic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044911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649797" y="63002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254683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6859569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CADA4EA-0C12-5E33-7D6C-ABFAB7274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06" y="649107"/>
            <a:ext cx="285750" cy="3030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C4CAEE2-AA9F-9755-E28B-ADC1D806B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764" y="668351"/>
            <a:ext cx="293407" cy="2790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004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5674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162744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969085E-3E12-4C5B-8D4D-B89FD2D59CD6}"/>
              </a:ext>
            </a:extLst>
          </p:cNvPr>
          <p:cNvSpPr/>
          <p:nvPr/>
        </p:nvSpPr>
        <p:spPr>
          <a:xfrm>
            <a:off x="2326849" y="2598037"/>
            <a:ext cx="3411915" cy="35916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7F13385-2EF9-2168-1AC5-170BA7F0D936}"/>
              </a:ext>
            </a:extLst>
          </p:cNvPr>
          <p:cNvSpPr/>
          <p:nvPr/>
        </p:nvSpPr>
        <p:spPr>
          <a:xfrm>
            <a:off x="6121139" y="2579318"/>
            <a:ext cx="3411915" cy="35916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FA73DC-6017-11D8-9519-D882190348F3}"/>
              </a:ext>
            </a:extLst>
          </p:cNvPr>
          <p:cNvSpPr txBox="1"/>
          <p:nvPr/>
        </p:nvSpPr>
        <p:spPr>
          <a:xfrm>
            <a:off x="1679859" y="1406842"/>
            <a:ext cx="888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Flask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기반 웹 개발과 </a:t>
            </a:r>
            <a:r>
              <a:rPr lang="ko-KR" altLang="en-US" sz="1600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머신러닝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·</a:t>
            </a:r>
            <a:r>
              <a:rPr lang="ko-KR" altLang="en-US" sz="1600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딥러닝을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 활용한 데이터 솔루션을 구축하는 개발자 </a:t>
            </a:r>
            <a:r>
              <a:rPr lang="ko-KR" altLang="en-US" sz="1600" b="1" i="0" u="sng" dirty="0" err="1">
                <a:solidFill>
                  <a:srgbClr val="001F3F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신준혁</a:t>
            </a:r>
            <a:r>
              <a:rPr lang="ko-KR" altLang="en-US" sz="1600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입니다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br>
              <a:rPr lang="ko-KR" altLang="en-US" sz="1600" b="1" dirty="0">
                <a:latin typeface="roboto" panose="02000000000000000000" pitchFamily="2" charset="0"/>
                <a:cs typeface="roboto" panose="02000000000000000000" pitchFamily="2" charset="0"/>
              </a:rPr>
            </a:b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설계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MySQL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데이터 관리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서버 운영 및 도메인 배포까지 경험하며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br>
              <a:rPr lang="ko-KR" altLang="en-US" sz="1600" b="1" dirty="0">
                <a:latin typeface="roboto" panose="02000000000000000000" pitchFamily="2" charset="0"/>
                <a:cs typeface="roboto" panose="02000000000000000000" pitchFamily="2" charset="0"/>
              </a:rPr>
            </a:br>
            <a:r>
              <a:rPr lang="ko-KR" altLang="en-US" sz="1600" b="1" i="0" u="sng" dirty="0">
                <a:solidFill>
                  <a:srgbClr val="001F3F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소통과 협업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을 통해 최적의 솔루션을 도출하는 것을 중요하게 생각합니다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ko-KR" altLang="en-US" sz="1600" b="1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4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440025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044911" y="619025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649797" y="63002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254683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6859569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C4CAEE2-AA9F-9755-E28B-ADC1D806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764" y="668351"/>
            <a:ext cx="293407" cy="2790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04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674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162744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322" y="651956"/>
            <a:ext cx="307005" cy="330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2FF099-DB3A-E043-AD59-6C47090A5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383" y="638947"/>
            <a:ext cx="329045" cy="33770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48CD47-0BB9-EDD0-12AD-CD14B3C02095}"/>
              </a:ext>
            </a:extLst>
          </p:cNvPr>
          <p:cNvSpPr/>
          <p:nvPr/>
        </p:nvSpPr>
        <p:spPr>
          <a:xfrm>
            <a:off x="2978870" y="1237932"/>
            <a:ext cx="5816337" cy="5332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7E4C3E-5909-4231-0A4D-5F9A3E1D4529}"/>
              </a:ext>
            </a:extLst>
          </p:cNvPr>
          <p:cNvSpPr txBox="1"/>
          <p:nvPr/>
        </p:nvSpPr>
        <p:spPr>
          <a:xfrm>
            <a:off x="5389177" y="141787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roboto" panose="02000000000000000000" pitchFamily="2" charset="0"/>
                <a:cs typeface="roboto" panose="02000000000000000000" pitchFamily="2" charset="0"/>
              </a:rPr>
              <a:t>이 력 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8D3F67D-3C81-BC08-A9C4-D45C532E0E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1101" y="1787210"/>
            <a:ext cx="5053046" cy="47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2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440025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044911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649797" y="63002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254683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6859569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004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674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162744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322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706" y="649107"/>
            <a:ext cx="285750" cy="303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E14508-8602-0FA3-6A8D-FD3D27AAC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5562" y="662750"/>
            <a:ext cx="305768" cy="2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7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440025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044911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649797" y="630020"/>
            <a:ext cx="471342" cy="358219"/>
          </a:xfrm>
          <a:prstGeom prst="flowChartTerminator">
            <a:avLst/>
          </a:prstGeom>
          <a:solidFill>
            <a:srgbClr val="95B1D9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254683" y="641015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6859569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674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162744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322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706" y="649107"/>
            <a:ext cx="285750" cy="30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4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65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Roboto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607-10</dc:creator>
  <cp:lastModifiedBy>607-10</cp:lastModifiedBy>
  <cp:revision>3</cp:revision>
  <dcterms:created xsi:type="dcterms:W3CDTF">2025-02-12T04:43:15Z</dcterms:created>
  <dcterms:modified xsi:type="dcterms:W3CDTF">2025-02-12T07:07:25Z</dcterms:modified>
</cp:coreProperties>
</file>