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56500" cy="10693400"/>
  <p:notesSz cx="6858000" cy="9144000"/>
  <p:embeddedFontLst>
    <p:embeddedFont>
      <p:font typeface="Nanum Square" panose="020B0600000101010101" charset="-127"/>
      <p:regular r:id="rId3"/>
    </p:embeddedFont>
    <p:embeddedFont>
      <p:font typeface="Nanum Square Bold" panose="020B0600000101010101" charset="-127"/>
      <p:regular r:id="rId4"/>
    </p:embeddedFont>
    <p:embeddedFont>
      <p:font typeface="TDTD고딕 Bold" panose="020B0600000101010101" charset="-127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7" d="100"/>
          <a:sy n="77" d="100"/>
        </p:scale>
        <p:origin x="2988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6828" y="-207326"/>
            <a:ext cx="4009098" cy="11165888"/>
            <a:chOff x="0" y="0"/>
            <a:chExt cx="1750418" cy="4875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0418" cy="4875154"/>
            </a:xfrm>
            <a:custGeom>
              <a:avLst/>
              <a:gdLst/>
              <a:ahLst/>
              <a:cxnLst/>
              <a:rect l="l" t="t" r="r" b="b"/>
              <a:pathLst>
                <a:path w="1750418" h="4875154">
                  <a:moveTo>
                    <a:pt x="0" y="0"/>
                  </a:moveTo>
                  <a:lnTo>
                    <a:pt x="1750418" y="0"/>
                  </a:lnTo>
                  <a:lnTo>
                    <a:pt x="1750418" y="4875154"/>
                  </a:lnTo>
                  <a:lnTo>
                    <a:pt x="0" y="4875154"/>
                  </a:lnTo>
                  <a:close/>
                </a:path>
              </a:pathLst>
            </a:custGeom>
            <a:solidFill>
              <a:srgbClr val="737373">
                <a:alpha val="7843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750418" cy="4922778"/>
            </a:xfrm>
            <a:prstGeom prst="rect">
              <a:avLst/>
            </a:prstGeom>
          </p:spPr>
          <p:txBody>
            <a:bodyPr lIns="23334" tIns="23334" rIns="23334" bIns="23334" rtlCol="0" anchor="ctr"/>
            <a:lstStyle/>
            <a:p>
              <a:pPr algn="ctr">
                <a:lnSpc>
                  <a:spcPts val="146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451596" y="3333265"/>
            <a:ext cx="1795024" cy="0"/>
          </a:xfrm>
          <a:prstGeom prst="line">
            <a:avLst/>
          </a:prstGeom>
          <a:ln w="9525" cap="rnd">
            <a:solidFill>
              <a:srgbClr val="737373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293472" y="6943101"/>
            <a:ext cx="1909453" cy="0"/>
          </a:xfrm>
          <a:prstGeom prst="line">
            <a:avLst/>
          </a:prstGeom>
          <a:ln w="9525" cap="rnd">
            <a:solidFill>
              <a:srgbClr val="737373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4718674" y="5972452"/>
            <a:ext cx="2262437" cy="0"/>
          </a:xfrm>
          <a:prstGeom prst="line">
            <a:avLst/>
          </a:prstGeom>
          <a:ln w="9525" cap="rnd">
            <a:solidFill>
              <a:srgbClr val="737373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5425429" y="8433756"/>
            <a:ext cx="1555682" cy="0"/>
          </a:xfrm>
          <a:prstGeom prst="line">
            <a:avLst/>
          </a:prstGeom>
          <a:ln w="9525" cap="rnd">
            <a:solidFill>
              <a:srgbClr val="737373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4718674" y="4281488"/>
            <a:ext cx="2262437" cy="0"/>
          </a:xfrm>
          <a:prstGeom prst="line">
            <a:avLst/>
          </a:prstGeom>
          <a:ln w="9525" cap="rnd">
            <a:solidFill>
              <a:srgbClr val="737373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3893962" y="1754036"/>
            <a:ext cx="3087150" cy="0"/>
          </a:xfrm>
          <a:prstGeom prst="line">
            <a:avLst/>
          </a:prstGeom>
          <a:ln w="9525" cap="rnd">
            <a:solidFill>
              <a:srgbClr val="737373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V="1">
            <a:off x="1340991" y="5346000"/>
            <a:ext cx="1905629" cy="0"/>
          </a:xfrm>
          <a:prstGeom prst="line">
            <a:avLst/>
          </a:prstGeom>
          <a:ln w="9525" cap="rnd">
            <a:solidFill>
              <a:srgbClr val="737373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>
            <a:off x="907870" y="611867"/>
            <a:ext cx="1725945" cy="2284339"/>
          </a:xfrm>
          <a:custGeom>
            <a:avLst/>
            <a:gdLst/>
            <a:ahLst/>
            <a:cxnLst/>
            <a:rect l="l" t="t" r="r" b="b"/>
            <a:pathLst>
              <a:path w="1725945" h="2284339">
                <a:moveTo>
                  <a:pt x="0" y="0"/>
                </a:moveTo>
                <a:lnTo>
                  <a:pt x="1725945" y="0"/>
                </a:lnTo>
                <a:lnTo>
                  <a:pt x="1725945" y="2284339"/>
                </a:lnTo>
                <a:lnTo>
                  <a:pt x="0" y="2284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893962" y="1026042"/>
            <a:ext cx="1124984" cy="542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2"/>
              </a:lnSpc>
            </a:pPr>
            <a:r>
              <a:rPr lang="en-US" sz="3209" b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신준혁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893962" y="654750"/>
            <a:ext cx="2101229" cy="335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1874" b="1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개발자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93962" y="1906941"/>
            <a:ext cx="3440189" cy="213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20"/>
              </a:lnSpc>
            </a:pP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안녕하세요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, AI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모델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개발부터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서버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구축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,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전체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시스템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설계까지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담당하는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개발자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신준혁입니다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.</a:t>
            </a:r>
          </a:p>
          <a:p>
            <a:pPr algn="just">
              <a:lnSpc>
                <a:spcPts val="1920"/>
              </a:lnSpc>
            </a:pP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Python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기반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웹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서버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, YOLOv8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객체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인식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, MySQL DB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설계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등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프로젝트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전반을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직접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구현하고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운영한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경험이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있으며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,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최근에는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스마트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가로등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시스템을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PM으로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주도했습니다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.</a:t>
            </a:r>
          </a:p>
          <a:p>
            <a:pPr marL="0" lvl="0" indent="0" algn="just">
              <a:lnSpc>
                <a:spcPts val="1920"/>
              </a:lnSpc>
              <a:spcBef>
                <a:spcPct val="0"/>
              </a:spcBef>
            </a:pP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기획부터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실현까지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책임지는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개발자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,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팀과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함께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완성도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높은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결과를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만드는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데 </a:t>
            </a:r>
            <a:r>
              <a:rPr lang="en-US" sz="1200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집중합니다</a:t>
            </a:r>
            <a:r>
              <a:rPr lang="en-US" sz="1200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.</a:t>
            </a:r>
          </a:p>
          <a:p>
            <a:pPr marL="0" lvl="0" indent="0" algn="just">
              <a:lnSpc>
                <a:spcPts val="1920"/>
              </a:lnSpc>
              <a:spcBef>
                <a:spcPct val="0"/>
              </a:spcBef>
            </a:pPr>
            <a:endParaRPr lang="en-US" sz="1200" dirty="0">
              <a:solidFill>
                <a:srgbClr val="5B5B5B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847069" y="4123691"/>
            <a:ext cx="1617573" cy="289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93"/>
              </a:lnSpc>
              <a:spcBef>
                <a:spcPct val="0"/>
              </a:spcBef>
            </a:pPr>
            <a:r>
              <a:rPr lang="en-US" sz="1709" b="1" u="none" strike="noStrike">
                <a:solidFill>
                  <a:srgbClr val="000000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학력사항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855181" y="5807152"/>
            <a:ext cx="863493" cy="289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93"/>
              </a:lnSpc>
              <a:spcBef>
                <a:spcPct val="0"/>
              </a:spcBef>
            </a:pPr>
            <a:r>
              <a:rPr lang="en-US" sz="1709" b="1">
                <a:solidFill>
                  <a:srgbClr val="000000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SKILLS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78889" y="3174084"/>
            <a:ext cx="983437" cy="289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93"/>
              </a:lnSpc>
              <a:spcBef>
                <a:spcPct val="0"/>
              </a:spcBef>
            </a:pPr>
            <a:r>
              <a:rPr lang="en-US" sz="1709" b="1">
                <a:solidFill>
                  <a:srgbClr val="000000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개인정보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44578" y="6773670"/>
            <a:ext cx="983437" cy="289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93"/>
              </a:lnSpc>
              <a:spcBef>
                <a:spcPct val="0"/>
              </a:spcBef>
            </a:pPr>
            <a:r>
              <a:rPr lang="en-US" sz="1709" b="1">
                <a:solidFill>
                  <a:srgbClr val="000000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교육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855181" y="8269812"/>
            <a:ext cx="1627271" cy="289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93"/>
              </a:lnSpc>
              <a:spcBef>
                <a:spcPct val="0"/>
              </a:spcBef>
            </a:pPr>
            <a:r>
              <a:rPr lang="en-US" sz="1709" b="1" u="none" strike="noStrike">
                <a:solidFill>
                  <a:srgbClr val="000000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대외활동 및 경력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847069" y="4457700"/>
            <a:ext cx="750280" cy="123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2022. 02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2015. 03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2015. 02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2012. 03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855181" y="6225486"/>
            <a:ext cx="750280" cy="1816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Backend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Frontend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Database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AI/ML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IoT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API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78888" y="3378827"/>
            <a:ext cx="457408" cy="1888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 dirty="0" err="1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이름</a:t>
            </a:r>
            <a:endParaRPr lang="en-US" sz="1262" b="1" u="none" strike="noStrike" dirty="0">
              <a:solidFill>
                <a:srgbClr val="5B5B5B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 dirty="0" err="1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생일</a:t>
            </a:r>
            <a:endParaRPr lang="en-US" sz="1262" b="1" u="none" strike="noStrike" dirty="0">
              <a:solidFill>
                <a:srgbClr val="5B5B5B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 dirty="0" err="1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전화</a:t>
            </a:r>
            <a:endParaRPr lang="en-US" sz="1262" b="1" u="none" strike="noStrike" dirty="0">
              <a:solidFill>
                <a:srgbClr val="5B5B5B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 dirty="0" err="1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메일</a:t>
            </a:r>
            <a:endParaRPr lang="en-US" sz="1262" b="1" u="none" strike="noStrike" dirty="0">
              <a:solidFill>
                <a:srgbClr val="5B5B5B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 dirty="0" err="1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주소</a:t>
            </a:r>
            <a:endParaRPr lang="en-US" sz="1262" b="1" u="none" strike="noStrike" dirty="0">
              <a:solidFill>
                <a:srgbClr val="5B5B5B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dirty="0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Web</a:t>
            </a:r>
            <a:endParaRPr lang="en-US" sz="1262" b="1" u="none" strike="noStrike" dirty="0">
              <a:solidFill>
                <a:srgbClr val="5B5B5B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718674" y="4457700"/>
            <a:ext cx="2262437" cy="123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배재</a:t>
            </a: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대학교 전자공학과 졸업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배재대학교 전자공학과 입학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동원고등학교 졸업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동원고등학교 입학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700873" y="6225486"/>
            <a:ext cx="3402778" cy="1816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Python, Flask, Gunicorn, Gevent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HTML, CSS, JavaScript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MySQL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Scikit-learn, TensorFlow, YOLO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Arduino, ESP32-CAM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Google VisionAPI, Kakao API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60996" y="3384482"/>
            <a:ext cx="2161264" cy="1888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신준혁</a:t>
            </a:r>
            <a:endParaRPr lang="en-US" sz="1262" dirty="0">
              <a:solidFill>
                <a:srgbClr val="5B5B5B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1996년 12월 20일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010-8856-9125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junhyuk000@naver.com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경기도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수원시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장안구</a:t>
            </a:r>
            <a:endParaRPr lang="en-US" sz="1262" u="none" strike="noStrike" dirty="0">
              <a:solidFill>
                <a:srgbClr val="5B5B5B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https://junhyuk000.monster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82690" y="5182056"/>
            <a:ext cx="758301" cy="289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93"/>
              </a:lnSpc>
              <a:spcBef>
                <a:spcPct val="0"/>
              </a:spcBef>
            </a:pPr>
            <a:r>
              <a:rPr lang="en-US" sz="1709" b="1" u="none" strike="noStrike">
                <a:solidFill>
                  <a:srgbClr val="000000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자격증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53307" y="5471844"/>
            <a:ext cx="1064098" cy="123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61"/>
              </a:lnSpc>
            </a:pPr>
            <a:r>
              <a:rPr lang="en-US" sz="1262" b="1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2020. 08. 28</a:t>
            </a:r>
          </a:p>
          <a:p>
            <a:pPr algn="l">
              <a:lnSpc>
                <a:spcPts val="2461"/>
              </a:lnSpc>
            </a:pPr>
            <a:r>
              <a:rPr lang="en-US" sz="1262" b="1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2025. 04. 04</a:t>
            </a:r>
          </a:p>
          <a:p>
            <a:pPr algn="l">
              <a:lnSpc>
                <a:spcPts val="2461"/>
              </a:lnSpc>
            </a:pPr>
            <a:r>
              <a:rPr lang="en-US" sz="1262" b="1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2020. 11. 27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2022. 08. 20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672733" y="5474587"/>
            <a:ext cx="1530192" cy="123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정보처리기사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SQLD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컴퓨터활용능력 1급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Toeic Speaking(140)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893962" y="9121574"/>
            <a:ext cx="2761927" cy="291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2023. 03. 27 ~ 2024. 05. 01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893962" y="9797877"/>
            <a:ext cx="2761927" cy="291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2021. 10. 01 ~ 2022. 01. 01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893962" y="9460513"/>
            <a:ext cx="2421648" cy="291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텍슨</a:t>
            </a:r>
            <a:r>
              <a:rPr lang="en-US" sz="1262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ESS </a:t>
            </a:r>
            <a:r>
              <a:rPr lang="en-US" sz="1262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전장설계</a:t>
            </a:r>
            <a:endParaRPr lang="en-US" sz="1262" dirty="0">
              <a:solidFill>
                <a:srgbClr val="5B5B5B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3893962" y="10080421"/>
            <a:ext cx="2421648" cy="291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한국전기안전공사 인턴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411230" y="7114414"/>
            <a:ext cx="993280" cy="212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2024. 10 ~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endParaRPr lang="en-US" sz="1262" b="1" u="none" strike="noStrike">
              <a:solidFill>
                <a:srgbClr val="5B5B5B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endParaRPr lang="en-US" sz="1262" b="1" u="none" strike="noStrike">
              <a:solidFill>
                <a:srgbClr val="5B5B5B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2025. 03 ~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endParaRPr lang="en-US" sz="1262" b="1" u="none" strike="noStrike">
              <a:solidFill>
                <a:srgbClr val="5B5B5B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endParaRPr lang="en-US" sz="1262" b="1" u="none" strike="noStrike">
              <a:solidFill>
                <a:srgbClr val="5B5B5B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2025. 03 ~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40991" y="7114414"/>
            <a:ext cx="2201278" cy="3342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61"/>
              </a:lnSpc>
            </a:pPr>
            <a:r>
              <a:rPr lang="en-US" sz="1262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삼성</a:t>
            </a:r>
            <a:r>
              <a:rPr lang="en-US" sz="1262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아카데미</a:t>
            </a:r>
            <a:r>
              <a:rPr lang="en-US" sz="1262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</a:p>
          <a:p>
            <a:pPr marL="272574" lvl="1" indent="-136287" algn="l">
              <a:lnSpc>
                <a:spcPts val="2461"/>
              </a:lnSpc>
              <a:spcBef>
                <a:spcPct val="0"/>
              </a:spcBef>
              <a:buFont typeface="Arial"/>
              <a:buChar char="•"/>
            </a:pPr>
            <a:r>
              <a:rPr lang="en-US" sz="1262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AIOT  </a:t>
            </a:r>
            <a:r>
              <a:rPr lang="en-US" sz="1262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빅데이터</a:t>
            </a:r>
            <a:r>
              <a:rPr lang="en-US" sz="1262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분석</a:t>
            </a:r>
            <a:r>
              <a:rPr lang="en-US" sz="1262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산업</a:t>
            </a:r>
            <a:r>
              <a:rPr lang="en-US" sz="1262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  </a:t>
            </a:r>
            <a:r>
              <a:rPr lang="en-US" sz="1262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솔루션</a:t>
            </a:r>
            <a:r>
              <a:rPr lang="en-US" sz="1262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개발</a:t>
            </a:r>
            <a:r>
              <a:rPr lang="en-US" sz="1262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</a:p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성균관대학교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이장원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교수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</a:p>
          <a:p>
            <a:pPr marL="272574" lvl="1" indent="-136287" algn="l">
              <a:lnSpc>
                <a:spcPts val="2461"/>
              </a:lnSpc>
              <a:spcBef>
                <a:spcPct val="0"/>
              </a:spcBef>
              <a:buFont typeface="Arial"/>
              <a:buChar char="•"/>
            </a:pP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현대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딥러닝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구조의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이해와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응용</a:t>
            </a:r>
            <a:endParaRPr lang="en-US" sz="1262" u="none" strike="noStrike" dirty="0">
              <a:solidFill>
                <a:srgbClr val="5B5B5B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algn="l">
              <a:lnSpc>
                <a:spcPts val="2461"/>
              </a:lnSpc>
              <a:spcBef>
                <a:spcPct val="0"/>
              </a:spcBef>
            </a:pP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서강대학교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이윤동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교수</a:t>
            </a:r>
            <a:endParaRPr lang="en-US" sz="1262" u="none" strike="noStrike" dirty="0">
              <a:solidFill>
                <a:srgbClr val="5B5B5B"/>
              </a:solidFill>
              <a:latin typeface="Nanum Square"/>
              <a:ea typeface="Nanum Square"/>
              <a:cs typeface="Nanum Square"/>
              <a:sym typeface="Nanum Square"/>
            </a:endParaRPr>
          </a:p>
          <a:p>
            <a:pPr marL="272574" lvl="1" indent="-136287" algn="l">
              <a:lnSpc>
                <a:spcPts val="2461"/>
              </a:lnSpc>
              <a:spcBef>
                <a:spcPct val="0"/>
              </a:spcBef>
              <a:buFont typeface="Arial"/>
              <a:buChar char="•"/>
            </a:pP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R과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Python을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이용한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,       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데이터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사이언스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123-A</a:t>
            </a:r>
          </a:p>
          <a:p>
            <a:pPr marL="272574" lvl="1" indent="-136287" algn="l">
              <a:lnSpc>
                <a:spcPts val="2461"/>
              </a:lnSpc>
              <a:spcBef>
                <a:spcPct val="0"/>
              </a:spcBef>
              <a:buFont typeface="Arial"/>
              <a:buChar char="•"/>
            </a:pP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R과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Python을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이용한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,       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데이터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</a:t>
            </a:r>
            <a:r>
              <a:rPr lang="en-US" sz="1262" u="none" strike="noStrike" dirty="0" err="1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사이언스</a:t>
            </a:r>
            <a:r>
              <a:rPr lang="en-US" sz="1262" u="none" strike="noStrike" dirty="0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 123-B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893962" y="8538975"/>
            <a:ext cx="2761927" cy="291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 b="1" u="none" strike="noStrike">
                <a:solidFill>
                  <a:srgbClr val="5B5B5B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2025. 02. 01 ~ 2025. 04. 15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893962" y="8830288"/>
            <a:ext cx="3048689" cy="291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1"/>
              </a:lnSpc>
              <a:spcBef>
                <a:spcPct val="0"/>
              </a:spcBef>
            </a:pPr>
            <a:r>
              <a:rPr lang="en-US" sz="1262">
                <a:solidFill>
                  <a:srgbClr val="5B5B5B"/>
                </a:solidFill>
                <a:latin typeface="Nanum Square"/>
                <a:ea typeface="Nanum Square"/>
                <a:cs typeface="Nanum Square"/>
                <a:sym typeface="Nanum Square"/>
              </a:rPr>
              <a:t>삼성 아카데미 - 스마트 가로등 프로젝트 (PM)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277</Words>
  <Application>Microsoft Office PowerPoint</Application>
  <PresentationFormat>사용자 지정</PresentationFormat>
  <Paragraphs>71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Nanum Square</vt:lpstr>
      <vt:lpstr>Calibri</vt:lpstr>
      <vt:lpstr>Nanum Square Bold</vt:lpstr>
      <vt:lpstr>TDTD고딕 Bold</vt:lpstr>
      <vt:lpstr>Arial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검은색 흰색 심플 깔끔한 디자이너 이력서</dc:title>
  <cp:lastModifiedBy>607-10</cp:lastModifiedBy>
  <cp:revision>3</cp:revision>
  <dcterms:created xsi:type="dcterms:W3CDTF">2006-08-16T00:00:00Z</dcterms:created>
  <dcterms:modified xsi:type="dcterms:W3CDTF">2025-04-14T06:32:55Z</dcterms:modified>
  <dc:identifier>DAGkk6BSMfU</dc:identifier>
</cp:coreProperties>
</file>