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6EC-BD9A-493E-8469-F25D444EDC5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047-9180-40AC-8A4E-8CF1A483B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0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6EC-BD9A-493E-8469-F25D444EDC5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047-9180-40AC-8A4E-8CF1A483B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69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6EC-BD9A-493E-8469-F25D444EDC5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047-9180-40AC-8A4E-8CF1A483B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61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6EC-BD9A-493E-8469-F25D444EDC5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047-9180-40AC-8A4E-8CF1A483B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8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6EC-BD9A-493E-8469-F25D444EDC5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047-9180-40AC-8A4E-8CF1A483B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88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6EC-BD9A-493E-8469-F25D444EDC5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047-9180-40AC-8A4E-8CF1A483B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3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6EC-BD9A-493E-8469-F25D444EDC5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047-9180-40AC-8A4E-8CF1A483B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4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6EC-BD9A-493E-8469-F25D444EDC5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047-9180-40AC-8A4E-8CF1A483B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8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6EC-BD9A-493E-8469-F25D444EDC5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047-9180-40AC-8A4E-8CF1A483B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1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6EC-BD9A-493E-8469-F25D444EDC5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047-9180-40AC-8A4E-8CF1A483B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87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6E6EC-BD9A-493E-8469-F25D444EDC5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9047-9180-40AC-8A4E-8CF1A483B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1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6E6EC-BD9A-493E-8469-F25D444EDC53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B9047-9180-40AC-8A4E-8CF1A483B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14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828628" y="673977"/>
            <a:ext cx="1414160" cy="563063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Portfolio</a:t>
            </a:r>
            <a:endParaRPr lang="ko-KR" altLang="en-US" sz="1400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00124" y="2339641"/>
            <a:ext cx="1198395" cy="317834"/>
          </a:xfrm>
          <a:prstGeom prst="roundRect">
            <a:avLst/>
          </a:pr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portfolio</a:t>
            </a:r>
            <a:endParaRPr lang="ko-KR" altLang="en-US" sz="1400" dirty="0"/>
          </a:p>
        </p:txBody>
      </p:sp>
      <p:cxnSp>
        <p:nvCxnSpPr>
          <p:cNvPr id="7" name="직선 연결선 6"/>
          <p:cNvCxnSpPr>
            <a:stCxn id="4" idx="2"/>
            <a:endCxn id="5" idx="0"/>
          </p:cNvCxnSpPr>
          <p:nvPr/>
        </p:nvCxnSpPr>
        <p:spPr>
          <a:xfrm flipH="1">
            <a:off x="1599322" y="1237040"/>
            <a:ext cx="3936386" cy="1102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2873526" y="2339641"/>
            <a:ext cx="965890" cy="317834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static</a:t>
            </a:r>
            <a:endParaRPr lang="ko-KR" altLang="en-US" sz="14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01964" y="2339641"/>
            <a:ext cx="1111480" cy="317834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templates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8916889" y="2339641"/>
            <a:ext cx="965890" cy="317834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project</a:t>
            </a:r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416256" y="874169"/>
            <a:ext cx="965890" cy="317834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Folder</a:t>
            </a:r>
            <a:endParaRPr lang="ko-KR" altLang="en-US" sz="14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416256" y="1192003"/>
            <a:ext cx="965890" cy="317834"/>
          </a:xfrm>
          <a:prstGeom prst="roundRect">
            <a:avLst/>
          </a:pr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Python</a:t>
            </a:r>
            <a:endParaRPr lang="ko-KR" altLang="en-US" sz="14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416256" y="1509837"/>
            <a:ext cx="965890" cy="317834"/>
          </a:xfrm>
          <a:prstGeom prst="round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html</a:t>
            </a:r>
            <a:endParaRPr lang="ko-KR" altLang="en-US" sz="1400" dirty="0"/>
          </a:p>
        </p:txBody>
      </p:sp>
      <p:cxnSp>
        <p:nvCxnSpPr>
          <p:cNvPr id="19" name="직선 연결선 18"/>
          <p:cNvCxnSpPr>
            <a:stCxn id="4" idx="2"/>
            <a:endCxn id="13" idx="0"/>
          </p:cNvCxnSpPr>
          <p:nvPr/>
        </p:nvCxnSpPr>
        <p:spPr>
          <a:xfrm flipH="1">
            <a:off x="3356471" y="1237040"/>
            <a:ext cx="2179237" cy="1102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4" idx="2"/>
            <a:endCxn id="14" idx="0"/>
          </p:cNvCxnSpPr>
          <p:nvPr/>
        </p:nvCxnSpPr>
        <p:spPr>
          <a:xfrm>
            <a:off x="5535708" y="1237040"/>
            <a:ext cx="21996" cy="1102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4" idx="2"/>
            <a:endCxn id="15" idx="0"/>
          </p:cNvCxnSpPr>
          <p:nvPr/>
        </p:nvCxnSpPr>
        <p:spPr>
          <a:xfrm>
            <a:off x="5535708" y="1237040"/>
            <a:ext cx="3864126" cy="1102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모서리가 둥근 직사각형 31"/>
          <p:cNvSpPr/>
          <p:nvPr/>
        </p:nvSpPr>
        <p:spPr>
          <a:xfrm>
            <a:off x="547706" y="3247023"/>
            <a:ext cx="965890" cy="317834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css</a:t>
            </a:r>
            <a:endParaRPr lang="ko-KR" altLang="en-US" sz="14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555279" y="3723273"/>
            <a:ext cx="965890" cy="317834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images</a:t>
            </a:r>
            <a:endParaRPr lang="ko-KR" altLang="en-US" sz="14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555279" y="4185990"/>
            <a:ext cx="965890" cy="317834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js</a:t>
            </a:r>
            <a:endParaRPr lang="ko-KR" altLang="en-US" sz="1400" dirty="0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555279" y="4689815"/>
            <a:ext cx="965890" cy="317834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교육내용</a:t>
            </a:r>
            <a:endParaRPr lang="ko-KR" altLang="en-US" sz="1400" dirty="0"/>
          </a:p>
        </p:txBody>
      </p:sp>
      <p:cxnSp>
        <p:nvCxnSpPr>
          <p:cNvPr id="36" name="직선 연결선 35"/>
          <p:cNvCxnSpPr>
            <a:stCxn id="13" idx="2"/>
            <a:endCxn id="32" idx="0"/>
          </p:cNvCxnSpPr>
          <p:nvPr/>
        </p:nvCxnSpPr>
        <p:spPr>
          <a:xfrm flipH="1">
            <a:off x="1030651" y="2657475"/>
            <a:ext cx="2325820" cy="5895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13" idx="2"/>
            <a:endCxn id="33" idx="0"/>
          </p:cNvCxnSpPr>
          <p:nvPr/>
        </p:nvCxnSpPr>
        <p:spPr>
          <a:xfrm flipH="1">
            <a:off x="1038224" y="2657475"/>
            <a:ext cx="2318247" cy="10657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13" idx="2"/>
            <a:endCxn id="34" idx="0"/>
          </p:cNvCxnSpPr>
          <p:nvPr/>
        </p:nvCxnSpPr>
        <p:spPr>
          <a:xfrm flipH="1">
            <a:off x="1038224" y="2657475"/>
            <a:ext cx="2318247" cy="15285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3" idx="2"/>
            <a:endCxn id="35" idx="0"/>
          </p:cNvCxnSpPr>
          <p:nvPr/>
        </p:nvCxnSpPr>
        <p:spPr>
          <a:xfrm flipH="1">
            <a:off x="1038224" y="2657475"/>
            <a:ext cx="2318247" cy="2032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3580788" y="3104899"/>
            <a:ext cx="965890" cy="317834"/>
          </a:xfrm>
          <a:prstGeom prst="round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Index</a:t>
            </a:r>
            <a:endParaRPr lang="ko-KR" altLang="en-US" sz="1400" dirty="0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9511293" y="3043974"/>
            <a:ext cx="2229179" cy="511875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Total_Employment_site</a:t>
            </a:r>
            <a:endParaRPr lang="ko-KR" altLang="en-US" sz="1400" dirty="0"/>
          </a:p>
        </p:txBody>
      </p:sp>
      <p:cxnSp>
        <p:nvCxnSpPr>
          <p:cNvPr id="58" name="직선 연결선 57"/>
          <p:cNvCxnSpPr>
            <a:stCxn id="15" idx="2"/>
            <a:endCxn id="57" idx="0"/>
          </p:cNvCxnSpPr>
          <p:nvPr/>
        </p:nvCxnSpPr>
        <p:spPr>
          <a:xfrm>
            <a:off x="9399834" y="2657475"/>
            <a:ext cx="1226049" cy="3864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7941474" y="4083467"/>
            <a:ext cx="965890" cy="317834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static</a:t>
            </a:r>
            <a:endParaRPr lang="ko-KR" altLang="en-US" sz="14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9556174" y="4083467"/>
            <a:ext cx="1015160" cy="317834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templates</a:t>
            </a:r>
            <a:endParaRPr lang="ko-KR" altLang="en-US" sz="14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10886041" y="4083467"/>
            <a:ext cx="965890" cy="317834"/>
          </a:xfrm>
          <a:prstGeom prst="roundRect">
            <a:avLst/>
          </a:prstGeom>
          <a:solidFill>
            <a:srgbClr val="00B0F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site</a:t>
            </a:r>
            <a:endParaRPr lang="ko-KR" altLang="en-US" sz="1400" dirty="0"/>
          </a:p>
        </p:txBody>
      </p:sp>
      <p:cxnSp>
        <p:nvCxnSpPr>
          <p:cNvPr id="66" name="직선 연결선 65"/>
          <p:cNvCxnSpPr>
            <a:stCxn id="57" idx="2"/>
            <a:endCxn id="64" idx="0"/>
          </p:cNvCxnSpPr>
          <p:nvPr/>
        </p:nvCxnSpPr>
        <p:spPr>
          <a:xfrm flipH="1">
            <a:off x="10063754" y="3555849"/>
            <a:ext cx="562129" cy="5276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57" idx="2"/>
            <a:endCxn id="63" idx="0"/>
          </p:cNvCxnSpPr>
          <p:nvPr/>
        </p:nvCxnSpPr>
        <p:spPr>
          <a:xfrm flipH="1">
            <a:off x="8424419" y="3555849"/>
            <a:ext cx="2201464" cy="5276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>
            <a:stCxn id="57" idx="2"/>
            <a:endCxn id="65" idx="0"/>
          </p:cNvCxnSpPr>
          <p:nvPr/>
        </p:nvCxnSpPr>
        <p:spPr>
          <a:xfrm>
            <a:off x="10625883" y="3555849"/>
            <a:ext cx="743103" cy="527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모서리가 둥근 직사각형 75"/>
          <p:cNvSpPr/>
          <p:nvPr/>
        </p:nvSpPr>
        <p:spPr>
          <a:xfrm>
            <a:off x="6307804" y="3104899"/>
            <a:ext cx="965890" cy="317834"/>
          </a:xfrm>
          <a:prstGeom prst="round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개발일지</a:t>
            </a:r>
            <a:endParaRPr lang="ko-KR" altLang="en-US" sz="140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3592357" y="4794462"/>
            <a:ext cx="965890" cy="317834"/>
          </a:xfrm>
          <a:prstGeom prst="round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이력서</a:t>
            </a:r>
            <a:endParaRPr lang="ko-KR" altLang="en-US" sz="1400" dirty="0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3597849" y="3681287"/>
            <a:ext cx="965890" cy="317834"/>
          </a:xfrm>
          <a:prstGeom prst="round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Home</a:t>
            </a:r>
            <a:endParaRPr lang="ko-KR" altLang="en-US" sz="1400" dirty="0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6330713" y="3675055"/>
            <a:ext cx="1162055" cy="288940"/>
          </a:xfrm>
          <a:prstGeom prst="round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경력기술서</a:t>
            </a:r>
            <a:endParaRPr lang="ko-KR" altLang="en-US" sz="1400" dirty="0"/>
          </a:p>
        </p:txBody>
      </p:sp>
      <p:sp>
        <p:nvSpPr>
          <p:cNvPr id="80" name="모서리가 둥근 직사각형 79"/>
          <p:cNvSpPr/>
          <p:nvPr/>
        </p:nvSpPr>
        <p:spPr>
          <a:xfrm>
            <a:off x="6345904" y="4254416"/>
            <a:ext cx="965890" cy="317834"/>
          </a:xfrm>
          <a:prstGeom prst="round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교육내용</a:t>
            </a:r>
            <a:endParaRPr lang="ko-KR" altLang="en-US" sz="14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3597849" y="4257675"/>
            <a:ext cx="965890" cy="317834"/>
          </a:xfrm>
          <a:prstGeom prst="round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login</a:t>
            </a:r>
            <a:endParaRPr lang="ko-KR" altLang="en-US" sz="1400" dirty="0"/>
          </a:p>
        </p:txBody>
      </p:sp>
      <p:sp>
        <p:nvSpPr>
          <p:cNvPr id="82" name="모서리가 둥근 직사각형 81"/>
          <p:cNvSpPr/>
          <p:nvPr/>
        </p:nvSpPr>
        <p:spPr>
          <a:xfrm>
            <a:off x="6345904" y="4776540"/>
            <a:ext cx="965890" cy="317834"/>
          </a:xfrm>
          <a:prstGeom prst="round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자기소개</a:t>
            </a:r>
            <a:endParaRPr lang="ko-KR" altLang="en-US" sz="1400" dirty="0"/>
          </a:p>
        </p:txBody>
      </p:sp>
      <p:cxnSp>
        <p:nvCxnSpPr>
          <p:cNvPr id="83" name="직선 연결선 82"/>
          <p:cNvCxnSpPr>
            <a:stCxn id="14" idx="2"/>
            <a:endCxn id="52" idx="0"/>
          </p:cNvCxnSpPr>
          <p:nvPr/>
        </p:nvCxnSpPr>
        <p:spPr>
          <a:xfrm flipH="1">
            <a:off x="4063733" y="2657475"/>
            <a:ext cx="1493971" cy="44742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14" idx="2"/>
            <a:endCxn id="78" idx="0"/>
          </p:cNvCxnSpPr>
          <p:nvPr/>
        </p:nvCxnSpPr>
        <p:spPr>
          <a:xfrm flipH="1">
            <a:off x="4080794" y="2657475"/>
            <a:ext cx="1476910" cy="102381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14" idx="2"/>
            <a:endCxn id="81" idx="0"/>
          </p:cNvCxnSpPr>
          <p:nvPr/>
        </p:nvCxnSpPr>
        <p:spPr>
          <a:xfrm flipH="1">
            <a:off x="4080794" y="2657475"/>
            <a:ext cx="1476910" cy="16002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14" idx="2"/>
            <a:endCxn id="77" idx="0"/>
          </p:cNvCxnSpPr>
          <p:nvPr/>
        </p:nvCxnSpPr>
        <p:spPr>
          <a:xfrm flipH="1">
            <a:off x="4075302" y="2657475"/>
            <a:ext cx="1482402" cy="21369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14" idx="2"/>
            <a:endCxn id="76" idx="0"/>
          </p:cNvCxnSpPr>
          <p:nvPr/>
        </p:nvCxnSpPr>
        <p:spPr>
          <a:xfrm>
            <a:off x="5557704" y="2657475"/>
            <a:ext cx="1233045" cy="44742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14" idx="2"/>
            <a:endCxn id="79" idx="0"/>
          </p:cNvCxnSpPr>
          <p:nvPr/>
        </p:nvCxnSpPr>
        <p:spPr>
          <a:xfrm>
            <a:off x="5557704" y="2657475"/>
            <a:ext cx="1354037" cy="10175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14" idx="2"/>
            <a:endCxn id="80" idx="0"/>
          </p:cNvCxnSpPr>
          <p:nvPr/>
        </p:nvCxnSpPr>
        <p:spPr>
          <a:xfrm>
            <a:off x="5557704" y="2657475"/>
            <a:ext cx="1271145" cy="159694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14" idx="2"/>
            <a:endCxn id="82" idx="0"/>
          </p:cNvCxnSpPr>
          <p:nvPr/>
        </p:nvCxnSpPr>
        <p:spPr>
          <a:xfrm>
            <a:off x="5557704" y="2657475"/>
            <a:ext cx="1271145" cy="21190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모서리가 둥근 직사각형 109"/>
          <p:cNvSpPr/>
          <p:nvPr/>
        </p:nvSpPr>
        <p:spPr>
          <a:xfrm>
            <a:off x="8839006" y="5536847"/>
            <a:ext cx="965890" cy="317834"/>
          </a:xfrm>
          <a:prstGeom prst="round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total</a:t>
            </a:r>
            <a:endParaRPr lang="ko-KR" altLang="en-US" sz="1400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0416256" y="5536847"/>
            <a:ext cx="965890" cy="317834"/>
          </a:xfrm>
          <a:prstGeom prst="round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incruit</a:t>
            </a:r>
            <a:endParaRPr lang="ko-KR" altLang="en-US" sz="1400" dirty="0"/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10422375" y="5081340"/>
            <a:ext cx="965890" cy="317834"/>
          </a:xfrm>
          <a:prstGeom prst="round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jobkorea</a:t>
            </a:r>
            <a:endParaRPr lang="ko-KR" altLang="en-US" sz="1400" dirty="0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8839006" y="5092068"/>
            <a:ext cx="965890" cy="317834"/>
          </a:xfrm>
          <a:prstGeom prst="round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search</a:t>
            </a:r>
            <a:endParaRPr lang="ko-KR" altLang="en-US" sz="1400" dirty="0"/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8380828" y="4627338"/>
            <a:ext cx="1882247" cy="317834"/>
          </a:xfrm>
          <a:prstGeom prst="round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Employment_index</a:t>
            </a:r>
            <a:endParaRPr lang="ko-KR" altLang="en-US" sz="1400" dirty="0"/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416256" y="4625833"/>
            <a:ext cx="965890" cy="317834"/>
          </a:xfrm>
          <a:prstGeom prst="roundRect">
            <a:avLst/>
          </a:prstGeom>
          <a:solidFill>
            <a:srgbClr val="92D05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saramin</a:t>
            </a:r>
            <a:endParaRPr lang="ko-KR" altLang="en-US" sz="1400" dirty="0"/>
          </a:p>
        </p:txBody>
      </p:sp>
      <p:cxnSp>
        <p:nvCxnSpPr>
          <p:cNvPr id="117" name="직선 연결선 116"/>
          <p:cNvCxnSpPr>
            <a:stCxn id="63" idx="2"/>
            <a:endCxn id="109" idx="0"/>
          </p:cNvCxnSpPr>
          <p:nvPr/>
        </p:nvCxnSpPr>
        <p:spPr>
          <a:xfrm flipH="1">
            <a:off x="7311794" y="4401301"/>
            <a:ext cx="1112625" cy="9465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>
            <a:stCxn id="63" idx="2"/>
            <a:endCxn id="108" idx="0"/>
          </p:cNvCxnSpPr>
          <p:nvPr/>
        </p:nvCxnSpPr>
        <p:spPr>
          <a:xfrm flipH="1">
            <a:off x="7311794" y="4401301"/>
            <a:ext cx="1112625" cy="13589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>
            <a:stCxn id="63" idx="2"/>
            <a:endCxn id="107" idx="0"/>
          </p:cNvCxnSpPr>
          <p:nvPr/>
        </p:nvCxnSpPr>
        <p:spPr>
          <a:xfrm flipH="1">
            <a:off x="7311794" y="4401301"/>
            <a:ext cx="1112625" cy="1767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6828849" y="6169191"/>
            <a:ext cx="965890" cy="317834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js</a:t>
            </a:r>
            <a:endParaRPr lang="ko-KR" altLang="en-US" sz="14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6828849" y="5760253"/>
            <a:ext cx="965890" cy="317834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images</a:t>
            </a:r>
            <a:endParaRPr lang="ko-KR" altLang="en-US" sz="14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828849" y="5347855"/>
            <a:ext cx="965890" cy="317834"/>
          </a:xfrm>
          <a:prstGeom prst="roundRect">
            <a:avLst/>
          </a:prstGeom>
          <a:solidFill>
            <a:srgbClr val="FF0000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css</a:t>
            </a:r>
            <a:endParaRPr lang="ko-KR" altLang="en-US" sz="1400" dirty="0"/>
          </a:p>
        </p:txBody>
      </p:sp>
      <p:cxnSp>
        <p:nvCxnSpPr>
          <p:cNvPr id="126" name="직선 연결선 125"/>
          <p:cNvCxnSpPr>
            <a:stCxn id="114" idx="0"/>
            <a:endCxn id="64" idx="2"/>
          </p:cNvCxnSpPr>
          <p:nvPr/>
        </p:nvCxnSpPr>
        <p:spPr>
          <a:xfrm flipV="1">
            <a:off x="9321952" y="4401301"/>
            <a:ext cx="741802" cy="22603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13" idx="0"/>
            <a:endCxn id="64" idx="2"/>
          </p:cNvCxnSpPr>
          <p:nvPr/>
        </p:nvCxnSpPr>
        <p:spPr>
          <a:xfrm flipV="1">
            <a:off x="9321951" y="4401301"/>
            <a:ext cx="741803" cy="69076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stCxn id="110" idx="0"/>
            <a:endCxn id="64" idx="2"/>
          </p:cNvCxnSpPr>
          <p:nvPr/>
        </p:nvCxnSpPr>
        <p:spPr>
          <a:xfrm flipV="1">
            <a:off x="9321951" y="4401301"/>
            <a:ext cx="741803" cy="11355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11" idx="0"/>
            <a:endCxn id="64" idx="2"/>
          </p:cNvCxnSpPr>
          <p:nvPr/>
        </p:nvCxnSpPr>
        <p:spPr>
          <a:xfrm flipH="1" flipV="1">
            <a:off x="10063754" y="4401301"/>
            <a:ext cx="835447" cy="113554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12" idx="0"/>
            <a:endCxn id="64" idx="2"/>
          </p:cNvCxnSpPr>
          <p:nvPr/>
        </p:nvCxnSpPr>
        <p:spPr>
          <a:xfrm flipH="1" flipV="1">
            <a:off x="10063754" y="4401301"/>
            <a:ext cx="841566" cy="680039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115" idx="0"/>
            <a:endCxn id="64" idx="2"/>
          </p:cNvCxnSpPr>
          <p:nvPr/>
        </p:nvCxnSpPr>
        <p:spPr>
          <a:xfrm flipH="1" flipV="1">
            <a:off x="10063754" y="4401301"/>
            <a:ext cx="835447" cy="22453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157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33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sejoing</dc:creator>
  <cp:lastModifiedBy>sejoing</cp:lastModifiedBy>
  <cp:revision>3</cp:revision>
  <dcterms:created xsi:type="dcterms:W3CDTF">2025-01-03T09:22:12Z</dcterms:created>
  <dcterms:modified xsi:type="dcterms:W3CDTF">2025-01-03T09:33:54Z</dcterms:modified>
</cp:coreProperties>
</file>