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3" r:id="rId6"/>
    <p:sldId id="264" r:id="rId7"/>
    <p:sldId id="261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A9D6"/>
    <a:srgbClr val="E8F1F2"/>
    <a:srgbClr val="95B1D9"/>
    <a:srgbClr val="84A4D4"/>
    <a:srgbClr val="6B91CD"/>
    <a:srgbClr val="9CB7DC"/>
    <a:srgbClr val="F7F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BA7F3-7113-8469-D6F2-9092276F2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4B0C8D-AAFB-DF06-D0B2-24AC62D608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F3F40-DB23-4F70-8A65-4E56624D2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926A-7DE1-4B55-B528-7A84BAE6A19C}" type="datetimeFigureOut">
              <a:rPr lang="ko-KR" altLang="en-US" smtClean="0"/>
              <a:t>2025-02-12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76AA11-53D7-E17A-56EF-46A079456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9B0488-39E2-23E3-582C-A1CD8CD2A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679A-4D60-4FE7-9234-0A37E05B6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97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55352-75B4-74F8-265B-C21B84F0D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996C07-AA16-10DB-66F0-28C4CC299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04B46D-CD98-1451-71D7-DDF886156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926A-7DE1-4B55-B528-7A84BAE6A19C}" type="datetimeFigureOut">
              <a:rPr lang="ko-KR" altLang="en-US" smtClean="0"/>
              <a:t>2025-02-12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A2FD08-938E-E151-205D-CEC262B7B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D377BA-C2D3-8F3B-FC3B-8D617D85C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679A-4D60-4FE7-9234-0A37E05B6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264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4BC0B4-967D-0258-F77B-F897D4FBCF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040F5F-9E48-8EAC-BB01-F821A127B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05747F-7082-3A03-EAF3-7B71313C7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926A-7DE1-4B55-B528-7A84BAE6A19C}" type="datetimeFigureOut">
              <a:rPr lang="ko-KR" altLang="en-US" smtClean="0"/>
              <a:t>2025-02-12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02EE70-BCE4-C00B-B6DC-6810198E0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F7F74C-52B7-0154-0700-E3C447015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679A-4D60-4FE7-9234-0A37E05B6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562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CB740-63FE-6C68-9ADE-F7FD14EF8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32EA10-37DE-B29C-D595-39EFB69D5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98D339-00BB-1917-84E9-5C097FEA6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926A-7DE1-4B55-B528-7A84BAE6A19C}" type="datetimeFigureOut">
              <a:rPr lang="ko-KR" altLang="en-US" smtClean="0"/>
              <a:t>2025-02-12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6DC33F-F6E1-0B16-427B-09BD021EC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AD57BA-FFC2-50CD-0D29-5D1BB7705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679A-4D60-4FE7-9234-0A37E05B6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87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6F99C-C2C4-4DB6-52FC-513D69F99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F373BC-2EF6-E296-2973-65FEA61CF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417874-A9F1-38C4-35F9-1AB312B16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926A-7DE1-4B55-B528-7A84BAE6A19C}" type="datetimeFigureOut">
              <a:rPr lang="ko-KR" altLang="en-US" smtClean="0"/>
              <a:t>2025-02-12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0CE1A5-8056-6E57-B84C-FA2FF9D49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42A019-EBB3-4174-BF5B-C3051159E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679A-4D60-4FE7-9234-0A37E05B6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041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5D9A1-DD7C-3F09-A286-10A2C89A5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02502C-2804-D149-9800-E01DEF0027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708741-308E-9197-D6A3-98338E888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784BDC-3357-9EBC-9FB7-23BF94699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926A-7DE1-4B55-B528-7A84BAE6A19C}" type="datetimeFigureOut">
              <a:rPr lang="ko-KR" altLang="en-US" smtClean="0"/>
              <a:t>2025-02-12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B579A-22EC-CEBD-B3E0-0F4A5DF43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6497D1-B71B-C578-079B-7C1741303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679A-4D60-4FE7-9234-0A37E05B6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679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67B08C-2D7D-3A72-159F-D107C2AE5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0F5F11-4545-A24A-6455-52825F4FC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0751BF-1D03-2030-095B-E7C3AD622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2CC352-D1C6-0EF4-45B2-DC8A01981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72EB44-CEE3-4BFC-D8FC-D814089FDE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DDD289-4B7E-5448-C986-58741C645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926A-7DE1-4B55-B528-7A84BAE6A19C}" type="datetimeFigureOut">
              <a:rPr lang="ko-KR" altLang="en-US" smtClean="0"/>
              <a:t>2025-02-12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9F5E84-44C3-C07C-45C2-70292C5AE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26DABE-DCA3-B6F6-6274-24B5D5F39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679A-4D60-4FE7-9234-0A37E05B6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160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3A740-C286-DEE0-BD32-9B58CC05F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6513019-E4D7-6E8B-DFFD-99BA508DE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926A-7DE1-4B55-B528-7A84BAE6A19C}" type="datetimeFigureOut">
              <a:rPr lang="ko-KR" altLang="en-US" smtClean="0"/>
              <a:t>2025-02-12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203357C-AA17-60B6-D2EF-E97A1851F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BF7922-ED2F-1B11-9A9F-1D2D68C73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679A-4D60-4FE7-9234-0A37E05B6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05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A02A51-BEE1-91BF-559D-74A8A342A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926A-7DE1-4B55-B528-7A84BAE6A19C}" type="datetimeFigureOut">
              <a:rPr lang="ko-KR" altLang="en-US" smtClean="0"/>
              <a:t>2025-02-12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7E9A9A-4A7A-C093-8FE0-6DBA6A5A4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42F643-349F-B712-A584-29D0BCADE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679A-4D60-4FE7-9234-0A37E05B6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418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20AA14-1622-5352-C945-C1ADD532B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B84DA3-FF66-83AE-99D5-26C2AC62C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227014-A52A-4AC4-6049-E4B826421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FCE7F4-CCCB-D4D4-25F7-C036A5709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926A-7DE1-4B55-B528-7A84BAE6A19C}" type="datetimeFigureOut">
              <a:rPr lang="ko-KR" altLang="en-US" smtClean="0"/>
              <a:t>2025-02-12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686CE1-69E8-50EA-7EE7-B18C47FF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23E6E3-AEC5-708A-8BC9-5D546860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679A-4D60-4FE7-9234-0A37E05B6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700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F3C8E-16FA-5EEB-B57D-E87748624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581E8F-DF86-1444-9D89-EF92EC1BB7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FA6E6A-299B-3614-862C-25F0968D6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17169A-CFC4-2484-A895-41918C069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926A-7DE1-4B55-B528-7A84BAE6A19C}" type="datetimeFigureOut">
              <a:rPr lang="ko-KR" altLang="en-US" smtClean="0"/>
              <a:t>2025-02-12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C30706-3D20-D604-1E76-9532A2B74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1A3D5E-019B-6CB7-F8D5-D60093032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679A-4D60-4FE7-9234-0A37E05B6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16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E0EBCD-77F9-F41E-EB93-93F72DC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809830-5435-1911-5C0E-CCE0B5DEA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1DAB48-1EEC-64DF-384D-8BC963836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2C926A-7DE1-4B55-B528-7A84BAE6A19C}" type="datetimeFigureOut">
              <a:rPr lang="ko-KR" altLang="en-US" smtClean="0"/>
              <a:t>2025-02-12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D3CF6E-0FE1-1BAB-DEFE-D28A7CC0A5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24985E-0CB7-64D3-5C21-0001C759EC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37679A-4D60-4FE7-9234-0A37E05B6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65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unhyuk000.monster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hyperlink" Target="https://junhyuk000.monster/employment/" TargetMode="Externa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hyperlink" Target="https://junhyuk000.monster/popcornapp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slide" Target="slide4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slide" Target="slide8.xml"/><Relationship Id="rId1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slide" Target="slide7.xml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" Target="slide3.xml"/><Relationship Id="rId7" Type="http://schemas.openxmlformats.org/officeDocument/2006/relationships/image" Target="../media/image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slide" Target="slide8.xml"/><Relationship Id="rId10" Type="http://schemas.openxmlformats.org/officeDocument/2006/relationships/image" Target="../media/image11.png"/><Relationship Id="rId4" Type="http://schemas.openxmlformats.org/officeDocument/2006/relationships/slide" Target="slide7.xml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" Target="slide3.xml"/><Relationship Id="rId7" Type="http://schemas.openxmlformats.org/officeDocument/2006/relationships/image" Target="../media/image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slide" Target="slide8.xml"/><Relationship Id="rId10" Type="http://schemas.openxmlformats.org/officeDocument/2006/relationships/image" Target="../media/image11.png"/><Relationship Id="rId4" Type="http://schemas.openxmlformats.org/officeDocument/2006/relationships/slide" Target="slide7.xml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" Target="slide3.xml"/><Relationship Id="rId7" Type="http://schemas.openxmlformats.org/officeDocument/2006/relationships/image" Target="../media/image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slide" Target="slide8.xml"/><Relationship Id="rId10" Type="http://schemas.openxmlformats.org/officeDocument/2006/relationships/image" Target="../media/image11.png"/><Relationship Id="rId4" Type="http://schemas.openxmlformats.org/officeDocument/2006/relationships/slide" Target="slide7.xml"/><Relationship Id="rId9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image" Target="../media/image8.png"/><Relationship Id="rId10" Type="http://schemas.openxmlformats.org/officeDocument/2006/relationships/image" Target="../media/image3.png"/><Relationship Id="rId4" Type="http://schemas.openxmlformats.org/officeDocument/2006/relationships/slide" Target="slide2.xml"/><Relationship Id="rId9" Type="http://schemas.openxmlformats.org/officeDocument/2006/relationships/slide" Target="slide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image" Target="../media/image2.png"/><Relationship Id="rId10" Type="http://schemas.openxmlformats.org/officeDocument/2006/relationships/image" Target="../media/image4.png"/><Relationship Id="rId4" Type="http://schemas.openxmlformats.org/officeDocument/2006/relationships/slide" Target="slide3.xml"/><Relationship Id="rId9" Type="http://schemas.openxmlformats.org/officeDocument/2006/relationships/slide" Target="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95B1D9"/>
            </a:gs>
            <a:gs pos="83000">
              <a:srgbClr val="84A4D4"/>
            </a:gs>
            <a:gs pos="100000">
              <a:srgbClr val="6B91CD"/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C8B984B6-489F-9BD2-83CB-17273B540FC2}"/>
              </a:ext>
            </a:extLst>
          </p:cNvPr>
          <p:cNvSpPr txBox="1"/>
          <p:nvPr/>
        </p:nvSpPr>
        <p:spPr>
          <a:xfrm>
            <a:off x="3745067" y="2648931"/>
            <a:ext cx="470186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PORTFOLIO</a:t>
            </a:r>
            <a:endParaRPr lang="ko-KR" altLang="en-US" sz="6600" b="1" dirty="0"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C876AC-DCCD-CC0B-0ADE-3EB434A8AB6C}"/>
              </a:ext>
            </a:extLst>
          </p:cNvPr>
          <p:cNvSpPr txBox="1"/>
          <p:nvPr/>
        </p:nvSpPr>
        <p:spPr>
          <a:xfrm>
            <a:off x="5476972" y="37569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cs typeface="roboto" panose="02000000000000000000" pitchFamily="2" charset="0"/>
              </a:rPr>
              <a:t>신준혁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E09240-6A07-3230-8BA9-AE325F6E4A79}"/>
              </a:ext>
            </a:extLst>
          </p:cNvPr>
          <p:cNvSpPr txBox="1"/>
          <p:nvPr/>
        </p:nvSpPr>
        <p:spPr>
          <a:xfrm>
            <a:off x="4181101" y="4126259"/>
            <a:ext cx="360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URL: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2"/>
              </a:rPr>
              <a:t>https://junhyuk000.monster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5A3B88-25C5-E981-63AD-5DD56930644E}"/>
              </a:ext>
            </a:extLst>
          </p:cNvPr>
          <p:cNvSpPr txBox="1"/>
          <p:nvPr/>
        </p:nvSpPr>
        <p:spPr>
          <a:xfrm>
            <a:off x="232567" y="149834"/>
            <a:ext cx="3975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2">
                    <a:lumMod val="75000"/>
                  </a:schemeClr>
                </a:solidFill>
              </a:rPr>
              <a:t>URL</a:t>
            </a:r>
            <a:r>
              <a:rPr lang="ko-KR" altLang="en-US" sz="1200" b="1" dirty="0">
                <a:solidFill>
                  <a:schemeClr val="accent2">
                    <a:lumMod val="75000"/>
                  </a:schemeClr>
                </a:solidFill>
              </a:rPr>
              <a:t>을 통해 직접 만든 웹사이트로 보시면 더 좋습니다</a:t>
            </a:r>
            <a:r>
              <a:rPr lang="en-US" altLang="ko-KR" sz="1200" b="1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565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95B1D9"/>
            </a:gs>
            <a:gs pos="83000">
              <a:srgbClr val="84A4D4"/>
            </a:gs>
            <a:gs pos="100000">
              <a:srgbClr val="6B91CD"/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3ABAD8F-53FC-ADE2-38C2-B74B94F28684}"/>
              </a:ext>
            </a:extLst>
          </p:cNvPr>
          <p:cNvSpPr/>
          <p:nvPr/>
        </p:nvSpPr>
        <p:spPr>
          <a:xfrm>
            <a:off x="0" y="0"/>
            <a:ext cx="12192000" cy="1084081"/>
          </a:xfrm>
          <a:prstGeom prst="rect">
            <a:avLst/>
          </a:prstGeom>
          <a:solidFill>
            <a:srgbClr val="F7F9F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  <a:alpha val="8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순서도: 수행의 시작/종료 5">
            <a:extLst>
              <a:ext uri="{FF2B5EF4-FFF2-40B4-BE49-F238E27FC236}">
                <a16:creationId xmlns:a16="http://schemas.microsoft.com/office/drawing/2014/main" id="{571DA51C-D0DC-BF82-D5AB-BE313AA08E45}"/>
              </a:ext>
            </a:extLst>
          </p:cNvPr>
          <p:cNvSpPr/>
          <p:nvPr/>
        </p:nvSpPr>
        <p:spPr>
          <a:xfrm>
            <a:off x="4732256" y="608030"/>
            <a:ext cx="471342" cy="358219"/>
          </a:xfrm>
          <a:prstGeom prst="flowChartTerminator">
            <a:avLst/>
          </a:prstGeom>
          <a:solidFill>
            <a:srgbClr val="E8F1F2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ED86FE4-9CD4-0A8E-0A99-7DA96994D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531" y="650547"/>
            <a:ext cx="311084" cy="292038"/>
          </a:xfrm>
          <a:prstGeom prst="rect">
            <a:avLst/>
          </a:prstGeom>
        </p:spPr>
      </p:pic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EBF21949-62D8-2E73-32FB-5A958D60957D}"/>
              </a:ext>
            </a:extLst>
          </p:cNvPr>
          <p:cNvSpPr/>
          <p:nvPr/>
        </p:nvSpPr>
        <p:spPr>
          <a:xfrm>
            <a:off x="5337142" y="619025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411EA97B-53D6-76BF-C975-A1E4A7486F01}"/>
              </a:ext>
            </a:extLst>
          </p:cNvPr>
          <p:cNvSpPr/>
          <p:nvPr/>
        </p:nvSpPr>
        <p:spPr>
          <a:xfrm>
            <a:off x="5942028" y="630020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수행의 시작/종료 10">
            <a:extLst>
              <a:ext uri="{FF2B5EF4-FFF2-40B4-BE49-F238E27FC236}">
                <a16:creationId xmlns:a16="http://schemas.microsoft.com/office/drawing/2014/main" id="{F35A162D-0E2B-C6A9-B65F-03288584FE14}"/>
              </a:ext>
            </a:extLst>
          </p:cNvPr>
          <p:cNvSpPr/>
          <p:nvPr/>
        </p:nvSpPr>
        <p:spPr>
          <a:xfrm>
            <a:off x="6546914" y="641015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수행의 시작/종료 11">
            <a:extLst>
              <a:ext uri="{FF2B5EF4-FFF2-40B4-BE49-F238E27FC236}">
                <a16:creationId xmlns:a16="http://schemas.microsoft.com/office/drawing/2014/main" id="{1BF947AF-224A-66D8-48D7-0A0F72045543}"/>
              </a:ext>
            </a:extLst>
          </p:cNvPr>
          <p:cNvSpPr/>
          <p:nvPr/>
        </p:nvSpPr>
        <p:spPr>
          <a:xfrm>
            <a:off x="7151800" y="652010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hlinkClick r:id="rId3" action="ppaction://hlinksldjump"/>
            <a:extLst>
              <a:ext uri="{FF2B5EF4-FFF2-40B4-BE49-F238E27FC236}">
                <a16:creationId xmlns:a16="http://schemas.microsoft.com/office/drawing/2014/main" id="{DCADA4EA-0C12-5E33-7D6C-ABFAB72749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937" y="649107"/>
            <a:ext cx="285750" cy="303068"/>
          </a:xfrm>
          <a:prstGeom prst="rect">
            <a:avLst/>
          </a:prstGeom>
        </p:spPr>
      </p:pic>
      <p:pic>
        <p:nvPicPr>
          <p:cNvPr id="16" name="그림 15">
            <a:hlinkClick r:id="rId5" action="ppaction://hlinksldjump"/>
            <a:extLst>
              <a:ext uri="{FF2B5EF4-FFF2-40B4-BE49-F238E27FC236}">
                <a16:creationId xmlns:a16="http://schemas.microsoft.com/office/drawing/2014/main" id="{0C4CAEE2-AA9F-9755-E28B-ADC1D806B1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0995" y="668351"/>
            <a:ext cx="293407" cy="279095"/>
          </a:xfrm>
          <a:prstGeom prst="rect">
            <a:avLst/>
          </a:prstGeom>
        </p:spPr>
      </p:pic>
      <p:pic>
        <p:nvPicPr>
          <p:cNvPr id="18" name="그림 17">
            <a:hlinkClick r:id="rId7" action="ppaction://hlinksldjump"/>
            <a:extLst>
              <a:ext uri="{FF2B5EF4-FFF2-40B4-BE49-F238E27FC236}">
                <a16:creationId xmlns:a16="http://schemas.microsoft.com/office/drawing/2014/main" id="{D8E6F84F-3C48-4B9A-BD6C-B31F1C1B69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7235" y="687070"/>
            <a:ext cx="355023" cy="294409"/>
          </a:xfrm>
          <a:prstGeom prst="rect">
            <a:avLst/>
          </a:prstGeom>
        </p:spPr>
      </p:pic>
      <p:pic>
        <p:nvPicPr>
          <p:cNvPr id="20" name="그림 19">
            <a:hlinkClick r:id="rId9" action="ppaction://hlinksldjump"/>
            <a:extLst>
              <a:ext uri="{FF2B5EF4-FFF2-40B4-BE49-F238E27FC236}">
                <a16:creationId xmlns:a16="http://schemas.microsoft.com/office/drawing/2014/main" id="{503DB56B-720C-BBF2-F01E-82111DC8509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37905" y="671597"/>
            <a:ext cx="299132" cy="29126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8571FF7-6D80-6CD3-4B76-86ABC0877E45}"/>
              </a:ext>
            </a:extLst>
          </p:cNvPr>
          <p:cNvSpPr txBox="1"/>
          <p:nvPr/>
        </p:nvSpPr>
        <p:spPr>
          <a:xfrm>
            <a:off x="5454975" y="153851"/>
            <a:ext cx="145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PORTFOLIO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969085E-3E12-4C5B-8D4D-B89FD2D59CD6}"/>
              </a:ext>
            </a:extLst>
          </p:cNvPr>
          <p:cNvSpPr/>
          <p:nvPr/>
        </p:nvSpPr>
        <p:spPr>
          <a:xfrm>
            <a:off x="1451094" y="2598037"/>
            <a:ext cx="4541260" cy="359161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FA73DC-6017-11D8-9519-D882190348F3}"/>
              </a:ext>
            </a:extLst>
          </p:cNvPr>
          <p:cNvSpPr txBox="1"/>
          <p:nvPr/>
        </p:nvSpPr>
        <p:spPr>
          <a:xfrm>
            <a:off x="1679859" y="1406842"/>
            <a:ext cx="88825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i="0" dirty="0">
                <a:solidFill>
                  <a:srgbClr val="55555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Flask </a:t>
            </a:r>
            <a:r>
              <a:rPr lang="ko-KR" altLang="en-US" sz="1600" b="1" i="0" dirty="0">
                <a:solidFill>
                  <a:srgbClr val="555555"/>
                </a:solidFill>
                <a:effectLst/>
                <a:latin typeface="roboto" panose="02000000000000000000" pitchFamily="2" charset="0"/>
                <a:cs typeface="roboto" panose="02000000000000000000" pitchFamily="2" charset="0"/>
              </a:rPr>
              <a:t>기반 웹 개발과 </a:t>
            </a:r>
            <a:r>
              <a:rPr lang="ko-KR" altLang="en-US" sz="1600" b="1" i="0" dirty="0" err="1">
                <a:solidFill>
                  <a:srgbClr val="555555"/>
                </a:solidFill>
                <a:effectLst/>
                <a:latin typeface="roboto" panose="02000000000000000000" pitchFamily="2" charset="0"/>
                <a:cs typeface="roboto" panose="02000000000000000000" pitchFamily="2" charset="0"/>
              </a:rPr>
              <a:t>머신러닝</a:t>
            </a:r>
            <a:r>
              <a:rPr lang="en-US" altLang="ko-KR" sz="1600" b="1" i="0" dirty="0">
                <a:solidFill>
                  <a:srgbClr val="55555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·</a:t>
            </a:r>
            <a:r>
              <a:rPr lang="ko-KR" altLang="en-US" sz="1600" b="1" i="0" dirty="0" err="1">
                <a:solidFill>
                  <a:srgbClr val="555555"/>
                </a:solidFill>
                <a:effectLst/>
                <a:latin typeface="roboto" panose="02000000000000000000" pitchFamily="2" charset="0"/>
                <a:cs typeface="roboto" panose="02000000000000000000" pitchFamily="2" charset="0"/>
              </a:rPr>
              <a:t>딥러닝을</a:t>
            </a:r>
            <a:r>
              <a:rPr lang="ko-KR" altLang="en-US" sz="1600" b="1" i="0" dirty="0">
                <a:solidFill>
                  <a:srgbClr val="555555"/>
                </a:solidFill>
                <a:effectLst/>
                <a:latin typeface="roboto" panose="02000000000000000000" pitchFamily="2" charset="0"/>
                <a:cs typeface="roboto" panose="02000000000000000000" pitchFamily="2" charset="0"/>
              </a:rPr>
              <a:t> 활용한 데이터 솔루션을 구축하는 개발자 </a:t>
            </a:r>
            <a:r>
              <a:rPr lang="ko-KR" altLang="en-US" sz="1600" b="1" i="0" u="sng" dirty="0" err="1">
                <a:solidFill>
                  <a:srgbClr val="001F3F"/>
                </a:solidFill>
                <a:effectLst/>
                <a:latin typeface="roboto" panose="02000000000000000000" pitchFamily="2" charset="0"/>
                <a:cs typeface="roboto" panose="02000000000000000000" pitchFamily="2" charset="0"/>
              </a:rPr>
              <a:t>신준혁</a:t>
            </a:r>
            <a:r>
              <a:rPr lang="ko-KR" altLang="en-US" sz="1600" b="1" i="0" dirty="0" err="1">
                <a:solidFill>
                  <a:srgbClr val="555555"/>
                </a:solidFill>
                <a:effectLst/>
                <a:latin typeface="roboto" panose="02000000000000000000" pitchFamily="2" charset="0"/>
                <a:cs typeface="roboto" panose="02000000000000000000" pitchFamily="2" charset="0"/>
              </a:rPr>
              <a:t>입니다</a:t>
            </a:r>
            <a:r>
              <a:rPr lang="en-US" altLang="ko-KR" sz="1600" b="1" i="0" dirty="0">
                <a:solidFill>
                  <a:srgbClr val="55555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br>
              <a:rPr lang="ko-KR" altLang="en-US" sz="1600" b="1" dirty="0">
                <a:latin typeface="roboto" panose="02000000000000000000" pitchFamily="2" charset="0"/>
                <a:cs typeface="roboto" panose="02000000000000000000" pitchFamily="2" charset="0"/>
              </a:rPr>
            </a:br>
            <a:r>
              <a:rPr lang="en-US" altLang="ko-KR" sz="1600" b="1" i="0" dirty="0">
                <a:solidFill>
                  <a:srgbClr val="55555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API </a:t>
            </a:r>
            <a:r>
              <a:rPr lang="ko-KR" altLang="en-US" sz="1600" b="1" i="0" dirty="0">
                <a:solidFill>
                  <a:srgbClr val="555555"/>
                </a:solidFill>
                <a:effectLst/>
                <a:latin typeface="roboto" panose="02000000000000000000" pitchFamily="2" charset="0"/>
                <a:cs typeface="roboto" panose="02000000000000000000" pitchFamily="2" charset="0"/>
              </a:rPr>
              <a:t>설계</a:t>
            </a:r>
            <a:r>
              <a:rPr lang="en-US" altLang="ko-KR" sz="1600" b="1" i="0" dirty="0">
                <a:solidFill>
                  <a:srgbClr val="55555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MySQL </a:t>
            </a:r>
            <a:r>
              <a:rPr lang="ko-KR" altLang="en-US" sz="1600" b="1" i="0" dirty="0">
                <a:solidFill>
                  <a:srgbClr val="555555"/>
                </a:solidFill>
                <a:effectLst/>
                <a:latin typeface="roboto" panose="02000000000000000000" pitchFamily="2" charset="0"/>
                <a:cs typeface="roboto" panose="02000000000000000000" pitchFamily="2" charset="0"/>
              </a:rPr>
              <a:t>데이터 관리</a:t>
            </a:r>
            <a:r>
              <a:rPr lang="en-US" altLang="ko-KR" sz="1600" b="1" i="0" dirty="0">
                <a:solidFill>
                  <a:srgbClr val="55555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ko-KR" altLang="en-US" sz="1600" b="1" i="0" dirty="0">
                <a:solidFill>
                  <a:srgbClr val="555555"/>
                </a:solidFill>
                <a:effectLst/>
                <a:latin typeface="roboto" panose="02000000000000000000" pitchFamily="2" charset="0"/>
                <a:cs typeface="roboto" panose="02000000000000000000" pitchFamily="2" charset="0"/>
              </a:rPr>
              <a:t>서버 운영 및 도메인 배포까지 경험하며</a:t>
            </a:r>
            <a:r>
              <a:rPr lang="en-US" altLang="ko-KR" sz="1600" b="1" i="0" dirty="0">
                <a:solidFill>
                  <a:srgbClr val="55555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</a:t>
            </a:r>
            <a:br>
              <a:rPr lang="ko-KR" altLang="en-US" sz="1600" b="1" dirty="0">
                <a:latin typeface="roboto" panose="02000000000000000000" pitchFamily="2" charset="0"/>
                <a:cs typeface="roboto" panose="02000000000000000000" pitchFamily="2" charset="0"/>
              </a:rPr>
            </a:br>
            <a:r>
              <a:rPr lang="ko-KR" altLang="en-US" sz="1600" b="1" i="0" u="sng" dirty="0">
                <a:solidFill>
                  <a:srgbClr val="001F3F"/>
                </a:solidFill>
                <a:effectLst/>
                <a:latin typeface="roboto" panose="02000000000000000000" pitchFamily="2" charset="0"/>
                <a:cs typeface="roboto" panose="02000000000000000000" pitchFamily="2" charset="0"/>
              </a:rPr>
              <a:t>소통과 협업</a:t>
            </a:r>
            <a:r>
              <a:rPr lang="ko-KR" altLang="en-US" sz="1600" b="1" i="0" dirty="0">
                <a:solidFill>
                  <a:srgbClr val="555555"/>
                </a:solidFill>
                <a:effectLst/>
                <a:latin typeface="roboto" panose="02000000000000000000" pitchFamily="2" charset="0"/>
                <a:cs typeface="roboto" panose="02000000000000000000" pitchFamily="2" charset="0"/>
              </a:rPr>
              <a:t>을 통해 최적의 솔루션을 도출하는 것을 중요하게 생각합니다</a:t>
            </a:r>
            <a:r>
              <a:rPr lang="en-US" altLang="ko-KR" sz="1600" b="1" i="0" dirty="0">
                <a:solidFill>
                  <a:srgbClr val="55555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ko-KR" altLang="en-US" sz="1600" b="1" dirty="0"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0B07C04-3440-61A9-2657-606A0830E408}"/>
              </a:ext>
            </a:extLst>
          </p:cNvPr>
          <p:cNvCxnSpPr/>
          <p:nvPr/>
        </p:nvCxnSpPr>
        <p:spPr>
          <a:xfrm>
            <a:off x="1607293" y="5099904"/>
            <a:ext cx="4207452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0D42A2F-B2C2-E688-4E41-34F99E4C351D}"/>
              </a:ext>
            </a:extLst>
          </p:cNvPr>
          <p:cNvCxnSpPr/>
          <p:nvPr/>
        </p:nvCxnSpPr>
        <p:spPr>
          <a:xfrm>
            <a:off x="1608861" y="5525682"/>
            <a:ext cx="4207452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483D275-EB28-EE07-7AB4-F2B66537F8B4}"/>
              </a:ext>
            </a:extLst>
          </p:cNvPr>
          <p:cNvCxnSpPr/>
          <p:nvPr/>
        </p:nvCxnSpPr>
        <p:spPr>
          <a:xfrm>
            <a:off x="1618291" y="4620705"/>
            <a:ext cx="4207452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그림 14" descr="텍스트, 인간의 얼굴, 스크린샷, 웹사이트이(가) 표시된 사진&#10;&#10;자동 생성된 설명">
            <a:extLst>
              <a:ext uri="{FF2B5EF4-FFF2-40B4-BE49-F238E27FC236}">
                <a16:creationId xmlns:a16="http://schemas.microsoft.com/office/drawing/2014/main" id="{E835C089-E653-1947-875D-62462D8591A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576" y="2702891"/>
            <a:ext cx="2226297" cy="119045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750F592-30DF-CF9D-CD59-E179EC2221E5}"/>
              </a:ext>
            </a:extLst>
          </p:cNvPr>
          <p:cNvSpPr txBox="1"/>
          <p:nvPr/>
        </p:nvSpPr>
        <p:spPr>
          <a:xfrm>
            <a:off x="2876056" y="3918248"/>
            <a:ext cx="15907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📌 </a:t>
            </a:r>
            <a:r>
              <a:rPr lang="en-US" altLang="ko-KR" sz="1200" b="1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PopcornAPP</a:t>
            </a:r>
            <a:endParaRPr lang="en-US" altLang="ko-KR" sz="1200" b="1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71F7DF-C90B-98C4-42E0-A45DB965C85E}"/>
              </a:ext>
            </a:extLst>
          </p:cNvPr>
          <p:cNvSpPr txBox="1"/>
          <p:nvPr/>
        </p:nvSpPr>
        <p:spPr>
          <a:xfrm>
            <a:off x="1868078" y="4332484"/>
            <a:ext cx="100631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i="0" dirty="0">
                <a:solidFill>
                  <a:srgbClr val="007BFF"/>
                </a:solidFill>
                <a:effectLst/>
                <a:latin typeface="Roboto" panose="02000000000000000000" pitchFamily="2" charset="0"/>
              </a:rPr>
              <a:t>프로젝트 이름</a:t>
            </a:r>
            <a:r>
              <a:rPr lang="en-US" altLang="ko-KR" sz="1000" b="1" i="0" dirty="0">
                <a:solidFill>
                  <a:srgbClr val="007BFF"/>
                </a:solidFill>
                <a:effectLst/>
                <a:latin typeface="Roboto" panose="02000000000000000000" pitchFamily="2" charset="0"/>
              </a:rPr>
              <a:t>:</a:t>
            </a:r>
            <a:endParaRPr lang="ko-KR" altLang="en-US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82B9502-685A-B907-9E85-A43BD24257A7}"/>
              </a:ext>
            </a:extLst>
          </p:cNvPr>
          <p:cNvSpPr txBox="1"/>
          <p:nvPr/>
        </p:nvSpPr>
        <p:spPr>
          <a:xfrm>
            <a:off x="1858648" y="4764559"/>
            <a:ext cx="100631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i="0" dirty="0">
                <a:solidFill>
                  <a:srgbClr val="007BFF"/>
                </a:solidFill>
                <a:effectLst/>
                <a:latin typeface="Roboto" panose="02000000000000000000" pitchFamily="2" charset="0"/>
              </a:rPr>
              <a:t>프로젝트 </a:t>
            </a:r>
            <a:r>
              <a:rPr lang="ko-KR" altLang="en-US" sz="1000" b="1" dirty="0">
                <a:solidFill>
                  <a:srgbClr val="007BFF"/>
                </a:solidFill>
                <a:latin typeface="Roboto" panose="02000000000000000000" pitchFamily="2" charset="0"/>
              </a:rPr>
              <a:t>기술</a:t>
            </a:r>
            <a:r>
              <a:rPr lang="en-US" altLang="ko-KR" sz="1000" b="1" i="0" dirty="0">
                <a:solidFill>
                  <a:srgbClr val="007BFF"/>
                </a:solidFill>
                <a:effectLst/>
                <a:latin typeface="Roboto" panose="02000000000000000000" pitchFamily="2" charset="0"/>
              </a:rPr>
              <a:t>:</a:t>
            </a:r>
            <a:endParaRPr lang="ko-KR" altLang="en-US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95CA1B-99BA-6E63-F1F3-6CC5DC0B3F33}"/>
              </a:ext>
            </a:extLst>
          </p:cNvPr>
          <p:cNvSpPr txBox="1"/>
          <p:nvPr/>
        </p:nvSpPr>
        <p:spPr>
          <a:xfrm>
            <a:off x="1839798" y="5203224"/>
            <a:ext cx="100631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i="0" dirty="0">
                <a:solidFill>
                  <a:srgbClr val="007BFF"/>
                </a:solidFill>
                <a:effectLst/>
                <a:latin typeface="Roboto" panose="02000000000000000000" pitchFamily="2" charset="0"/>
              </a:rPr>
              <a:t>프로젝트 내용</a:t>
            </a:r>
            <a:r>
              <a:rPr lang="en-US" altLang="ko-KR" sz="1000" b="1" i="0" dirty="0">
                <a:solidFill>
                  <a:srgbClr val="007BFF"/>
                </a:solidFill>
                <a:effectLst/>
                <a:latin typeface="Roboto" panose="02000000000000000000" pitchFamily="2" charset="0"/>
              </a:rPr>
              <a:t>:</a:t>
            </a:r>
            <a:endParaRPr lang="ko-KR" altLang="en-US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40F6CD-1A39-41B9-6A5A-07E49B827C18}"/>
              </a:ext>
            </a:extLst>
          </p:cNvPr>
          <p:cNvSpPr txBox="1"/>
          <p:nvPr/>
        </p:nvSpPr>
        <p:spPr>
          <a:xfrm>
            <a:off x="3658781" y="4318808"/>
            <a:ext cx="94032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PopcornAPP</a:t>
            </a:r>
            <a:endParaRPr lang="ko-KR" alt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A20DDEC-1A7C-7CC8-E1EE-A70078C8418A}"/>
              </a:ext>
            </a:extLst>
          </p:cNvPr>
          <p:cNvSpPr txBox="1"/>
          <p:nvPr/>
        </p:nvSpPr>
        <p:spPr>
          <a:xfrm>
            <a:off x="3085464" y="4679168"/>
            <a:ext cx="24045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Python, Flask, Blueprint, session, API, MySQL, HTML, CSS, JavaScript</a:t>
            </a:r>
            <a:endParaRPr lang="ko-KR" altLang="en-US" sz="1000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CE931210-8CEC-E1BD-D0F0-423879145D94}"/>
              </a:ext>
            </a:extLst>
          </p:cNvPr>
          <p:cNvSpPr/>
          <p:nvPr/>
        </p:nvSpPr>
        <p:spPr>
          <a:xfrm>
            <a:off x="1982319" y="5670573"/>
            <a:ext cx="975523" cy="348040"/>
          </a:xfrm>
          <a:prstGeom prst="roundRect">
            <a:avLst/>
          </a:prstGeom>
          <a:solidFill>
            <a:srgbClr val="8BA9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📂 </a:t>
            </a:r>
            <a:r>
              <a:rPr lang="en-US" altLang="ko-KR" sz="1000" dirty="0">
                <a:solidFill>
                  <a:schemeClr val="bg1"/>
                </a:solidFill>
              </a:rPr>
              <a:t>PDF </a:t>
            </a:r>
            <a:r>
              <a:rPr lang="ko-KR" altLang="en-US" sz="1000" dirty="0">
                <a:solidFill>
                  <a:schemeClr val="bg1"/>
                </a:solidFill>
              </a:rPr>
              <a:t>보기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6147A0E0-1FF2-254F-FEB2-62A596292E24}"/>
              </a:ext>
            </a:extLst>
          </p:cNvPr>
          <p:cNvSpPr/>
          <p:nvPr/>
        </p:nvSpPr>
        <p:spPr>
          <a:xfrm>
            <a:off x="3115115" y="5662717"/>
            <a:ext cx="1042106" cy="348040"/>
          </a:xfrm>
          <a:prstGeom prst="roundRect">
            <a:avLst/>
          </a:prstGeom>
          <a:solidFill>
            <a:srgbClr val="8BA9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📊 </a:t>
            </a:r>
            <a:r>
              <a:rPr lang="en-US" altLang="ko-KR" sz="1000" dirty="0">
                <a:solidFill>
                  <a:schemeClr val="bg1"/>
                </a:solidFill>
              </a:rPr>
              <a:t>WBS </a:t>
            </a:r>
            <a:r>
              <a:rPr lang="ko-KR" altLang="en-US" sz="1000" dirty="0">
                <a:solidFill>
                  <a:schemeClr val="bg1"/>
                </a:solidFill>
              </a:rPr>
              <a:t>보기</a:t>
            </a:r>
          </a:p>
        </p:txBody>
      </p:sp>
      <p:sp>
        <p:nvSpPr>
          <p:cNvPr id="70" name="사각형: 둥근 모서리 69">
            <a:hlinkClick r:id="rId12"/>
            <a:extLst>
              <a:ext uri="{FF2B5EF4-FFF2-40B4-BE49-F238E27FC236}">
                <a16:creationId xmlns:a16="http://schemas.microsoft.com/office/drawing/2014/main" id="{1E8B3B60-E61B-E886-F877-2A97C536BED2}"/>
              </a:ext>
            </a:extLst>
          </p:cNvPr>
          <p:cNvSpPr/>
          <p:nvPr/>
        </p:nvSpPr>
        <p:spPr>
          <a:xfrm>
            <a:off x="4279887" y="5664285"/>
            <a:ext cx="1260949" cy="348040"/>
          </a:xfrm>
          <a:prstGeom prst="roundRect">
            <a:avLst/>
          </a:prstGeom>
          <a:solidFill>
            <a:srgbClr val="8BA9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🔗프로젝트 이동</a:t>
            </a:r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34C37DEE-4141-449D-0FF0-316CB7DAE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683672"/>
              </p:ext>
            </p:extLst>
          </p:nvPr>
        </p:nvGraphicFramePr>
        <p:xfrm>
          <a:off x="2929377" y="5040911"/>
          <a:ext cx="2896365" cy="457200"/>
        </p:xfrm>
        <a:graphic>
          <a:graphicData uri="http://schemas.openxmlformats.org/drawingml/2006/table">
            <a:tbl>
              <a:tblPr/>
              <a:tblGrid>
                <a:gridCol w="2896365">
                  <a:extLst>
                    <a:ext uri="{9D8B030D-6E8A-4147-A177-3AD203B41FA5}">
                      <a16:colId xmlns:a16="http://schemas.microsoft.com/office/drawing/2014/main" val="4011585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br>
                        <a:rPr lang="ko-KR" altLang="en-US" sz="1000" b="1" dirty="0">
                          <a:effectLst/>
                        </a:rPr>
                      </a:br>
                      <a:r>
                        <a:rPr lang="ko-KR" altLang="en-US" sz="1000" b="1" dirty="0">
                          <a:effectLst/>
                        </a:rPr>
                        <a:t>영화 정보 및 영화 추첨 시스템 제공하는 사이트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90196"/>
                  </a:ext>
                </a:extLst>
              </a:tr>
            </a:tbl>
          </a:graphicData>
        </a:graphic>
      </p:graphicFrame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F3805020-507D-15BB-73FF-608CCC01391C}"/>
              </a:ext>
            </a:extLst>
          </p:cNvPr>
          <p:cNvSpPr/>
          <p:nvPr/>
        </p:nvSpPr>
        <p:spPr>
          <a:xfrm>
            <a:off x="6279187" y="2609032"/>
            <a:ext cx="4541260" cy="359161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BF63653D-028B-14A2-959A-DD8831CB271C}"/>
              </a:ext>
            </a:extLst>
          </p:cNvPr>
          <p:cNvCxnSpPr/>
          <p:nvPr/>
        </p:nvCxnSpPr>
        <p:spPr>
          <a:xfrm>
            <a:off x="6435386" y="5110899"/>
            <a:ext cx="4207452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C67D2E55-6ED5-FD19-5691-07D77143A35B}"/>
              </a:ext>
            </a:extLst>
          </p:cNvPr>
          <p:cNvCxnSpPr/>
          <p:nvPr/>
        </p:nvCxnSpPr>
        <p:spPr>
          <a:xfrm>
            <a:off x="6436954" y="5536677"/>
            <a:ext cx="4207452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6FB5DD4C-0ADC-F72B-0240-B24232E1ED16}"/>
              </a:ext>
            </a:extLst>
          </p:cNvPr>
          <p:cNvCxnSpPr/>
          <p:nvPr/>
        </p:nvCxnSpPr>
        <p:spPr>
          <a:xfrm>
            <a:off x="6446384" y="4631700"/>
            <a:ext cx="4207452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77860A6E-8824-D1B9-22C9-0A6F984D61A5}"/>
              </a:ext>
            </a:extLst>
          </p:cNvPr>
          <p:cNvSpPr txBox="1"/>
          <p:nvPr/>
        </p:nvSpPr>
        <p:spPr>
          <a:xfrm>
            <a:off x="7242852" y="3938321"/>
            <a:ext cx="26139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📌 </a:t>
            </a:r>
            <a:r>
              <a:rPr lang="en-US" altLang="ko-KR" sz="1200" b="1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Total_Employment_Site</a:t>
            </a:r>
            <a:endParaRPr lang="en-US" altLang="ko-KR" sz="1200" b="1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F654F76-45E3-4DC4-EC2B-C0483C4C4CAA}"/>
              </a:ext>
            </a:extLst>
          </p:cNvPr>
          <p:cNvSpPr txBox="1"/>
          <p:nvPr/>
        </p:nvSpPr>
        <p:spPr>
          <a:xfrm>
            <a:off x="6696171" y="4343479"/>
            <a:ext cx="100631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i="0" dirty="0">
                <a:solidFill>
                  <a:srgbClr val="007BFF"/>
                </a:solidFill>
                <a:effectLst/>
                <a:latin typeface="Roboto" panose="02000000000000000000" pitchFamily="2" charset="0"/>
              </a:rPr>
              <a:t>프로젝트 이름</a:t>
            </a:r>
            <a:r>
              <a:rPr lang="en-US" altLang="ko-KR" sz="1000" b="1" i="0" dirty="0">
                <a:solidFill>
                  <a:srgbClr val="007BFF"/>
                </a:solidFill>
                <a:effectLst/>
                <a:latin typeface="Roboto" panose="02000000000000000000" pitchFamily="2" charset="0"/>
              </a:rPr>
              <a:t>:</a:t>
            </a:r>
            <a:endParaRPr lang="ko-KR" altLang="en-US" sz="10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1F162CF-5D4F-CEC1-9A2B-F29834DA1BD4}"/>
              </a:ext>
            </a:extLst>
          </p:cNvPr>
          <p:cNvSpPr txBox="1"/>
          <p:nvPr/>
        </p:nvSpPr>
        <p:spPr>
          <a:xfrm>
            <a:off x="6686741" y="4775554"/>
            <a:ext cx="100631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i="0" dirty="0">
                <a:solidFill>
                  <a:srgbClr val="007BFF"/>
                </a:solidFill>
                <a:effectLst/>
                <a:latin typeface="Roboto" panose="02000000000000000000" pitchFamily="2" charset="0"/>
              </a:rPr>
              <a:t>프로젝트 </a:t>
            </a:r>
            <a:r>
              <a:rPr lang="ko-KR" altLang="en-US" sz="1000" b="1" dirty="0">
                <a:solidFill>
                  <a:srgbClr val="007BFF"/>
                </a:solidFill>
                <a:latin typeface="Roboto" panose="02000000000000000000" pitchFamily="2" charset="0"/>
              </a:rPr>
              <a:t>기술</a:t>
            </a:r>
            <a:r>
              <a:rPr lang="en-US" altLang="ko-KR" sz="1000" b="1" i="0" dirty="0">
                <a:solidFill>
                  <a:srgbClr val="007BFF"/>
                </a:solidFill>
                <a:effectLst/>
                <a:latin typeface="Roboto" panose="02000000000000000000" pitchFamily="2" charset="0"/>
              </a:rPr>
              <a:t>:</a:t>
            </a:r>
            <a:endParaRPr lang="ko-KR" altLang="en-US" sz="10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3BDBE63-65B4-8C8A-E040-CCB7E582E142}"/>
              </a:ext>
            </a:extLst>
          </p:cNvPr>
          <p:cNvSpPr txBox="1"/>
          <p:nvPr/>
        </p:nvSpPr>
        <p:spPr>
          <a:xfrm>
            <a:off x="6667891" y="5214219"/>
            <a:ext cx="100631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i="0" dirty="0">
                <a:solidFill>
                  <a:srgbClr val="007BFF"/>
                </a:solidFill>
                <a:effectLst/>
                <a:latin typeface="Roboto" panose="02000000000000000000" pitchFamily="2" charset="0"/>
              </a:rPr>
              <a:t>프로젝트 내용</a:t>
            </a:r>
            <a:r>
              <a:rPr lang="en-US" altLang="ko-KR" sz="1000" b="1" i="0" dirty="0">
                <a:solidFill>
                  <a:srgbClr val="007BFF"/>
                </a:solidFill>
                <a:effectLst/>
                <a:latin typeface="Roboto" panose="02000000000000000000" pitchFamily="2" charset="0"/>
              </a:rPr>
              <a:t>:</a:t>
            </a:r>
            <a:endParaRPr lang="ko-KR" altLang="en-US" sz="1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498C110-E9AD-0863-E0CF-78A3B1DE6FAD}"/>
              </a:ext>
            </a:extLst>
          </p:cNvPr>
          <p:cNvSpPr txBox="1"/>
          <p:nvPr/>
        </p:nvSpPr>
        <p:spPr>
          <a:xfrm>
            <a:off x="8539161" y="4348754"/>
            <a:ext cx="153809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Total Employment Site</a:t>
            </a:r>
            <a:endParaRPr lang="ko-KR" altLang="en-US" sz="10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3CD3E7F-BB7E-8E8C-2068-143AFC5F547F}"/>
              </a:ext>
            </a:extLst>
          </p:cNvPr>
          <p:cNvSpPr txBox="1"/>
          <p:nvPr/>
        </p:nvSpPr>
        <p:spPr>
          <a:xfrm>
            <a:off x="7913557" y="4690163"/>
            <a:ext cx="24045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Python, Flask, Blueprint, selenium, HTML, CSS</a:t>
            </a:r>
            <a:endParaRPr lang="ko-KR" altLang="en-US" sz="1000" dirty="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9C4A9D74-F2D1-7D4B-1A8F-F003C759E6F5}"/>
              </a:ext>
            </a:extLst>
          </p:cNvPr>
          <p:cNvSpPr/>
          <p:nvPr/>
        </p:nvSpPr>
        <p:spPr>
          <a:xfrm>
            <a:off x="6810412" y="5681568"/>
            <a:ext cx="975523" cy="348040"/>
          </a:xfrm>
          <a:prstGeom prst="roundRect">
            <a:avLst/>
          </a:prstGeom>
          <a:solidFill>
            <a:srgbClr val="8BA9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📂 </a:t>
            </a:r>
            <a:r>
              <a:rPr lang="en-US" altLang="ko-KR" sz="1000" dirty="0">
                <a:solidFill>
                  <a:schemeClr val="bg1"/>
                </a:solidFill>
              </a:rPr>
              <a:t>PDF </a:t>
            </a:r>
            <a:r>
              <a:rPr lang="ko-KR" altLang="en-US" sz="1000" dirty="0">
                <a:solidFill>
                  <a:schemeClr val="bg1"/>
                </a:solidFill>
              </a:rPr>
              <a:t>보기</a:t>
            </a: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D53828B9-7820-B5CA-6704-2E722F307855}"/>
              </a:ext>
            </a:extLst>
          </p:cNvPr>
          <p:cNvSpPr/>
          <p:nvPr/>
        </p:nvSpPr>
        <p:spPr>
          <a:xfrm>
            <a:off x="7943208" y="5673712"/>
            <a:ext cx="1042106" cy="348040"/>
          </a:xfrm>
          <a:prstGeom prst="roundRect">
            <a:avLst/>
          </a:prstGeom>
          <a:solidFill>
            <a:srgbClr val="8BA9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📊 </a:t>
            </a:r>
            <a:r>
              <a:rPr lang="en-US" altLang="ko-KR" sz="1000" dirty="0">
                <a:solidFill>
                  <a:schemeClr val="bg1"/>
                </a:solidFill>
              </a:rPr>
              <a:t>WBS </a:t>
            </a:r>
            <a:r>
              <a:rPr lang="ko-KR" altLang="en-US" sz="1000" dirty="0">
                <a:solidFill>
                  <a:schemeClr val="bg1"/>
                </a:solidFill>
              </a:rPr>
              <a:t>보기</a:t>
            </a:r>
          </a:p>
        </p:txBody>
      </p:sp>
      <p:sp>
        <p:nvSpPr>
          <p:cNvPr id="85" name="사각형: 둥근 모서리 84">
            <a:hlinkClick r:id="rId13"/>
            <a:extLst>
              <a:ext uri="{FF2B5EF4-FFF2-40B4-BE49-F238E27FC236}">
                <a16:creationId xmlns:a16="http://schemas.microsoft.com/office/drawing/2014/main" id="{10049E04-36E4-039E-3B29-1A7371FBBB85}"/>
              </a:ext>
            </a:extLst>
          </p:cNvPr>
          <p:cNvSpPr/>
          <p:nvPr/>
        </p:nvSpPr>
        <p:spPr>
          <a:xfrm>
            <a:off x="9107980" y="5675280"/>
            <a:ext cx="1260949" cy="348040"/>
          </a:xfrm>
          <a:prstGeom prst="roundRect">
            <a:avLst/>
          </a:prstGeom>
          <a:solidFill>
            <a:srgbClr val="8BA9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🔗프로젝트 이동</a:t>
            </a:r>
          </a:p>
        </p:txBody>
      </p: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FDCC7436-470E-E660-3504-B6D39B5FFD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421191"/>
              </p:ext>
            </p:extLst>
          </p:nvPr>
        </p:nvGraphicFramePr>
        <p:xfrm>
          <a:off x="7913557" y="5211250"/>
          <a:ext cx="2896365" cy="304800"/>
        </p:xfrm>
        <a:graphic>
          <a:graphicData uri="http://schemas.openxmlformats.org/drawingml/2006/table">
            <a:tbl>
              <a:tblPr/>
              <a:tblGrid>
                <a:gridCol w="2896365">
                  <a:extLst>
                    <a:ext uri="{9D8B030D-6E8A-4147-A177-3AD203B41FA5}">
                      <a16:colId xmlns:a16="http://schemas.microsoft.com/office/drawing/2014/main" val="4011585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sz="1000" b="1" dirty="0">
                          <a:effectLst/>
                        </a:rPr>
                        <a:t>구직 사이트 크롤링하여 제공하는 사이트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90196"/>
                  </a:ext>
                </a:extLst>
              </a:tr>
            </a:tbl>
          </a:graphicData>
        </a:graphic>
      </p:graphicFrame>
      <p:pic>
        <p:nvPicPr>
          <p:cNvPr id="19" name="그림 18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7064A091-09E5-0EEC-D5BB-ED8C1A4B330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461" y="2702891"/>
            <a:ext cx="2226297" cy="124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44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95B1D9"/>
            </a:gs>
            <a:gs pos="83000">
              <a:srgbClr val="84A4D4"/>
            </a:gs>
            <a:gs pos="100000">
              <a:srgbClr val="6B91CD"/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3ABAD8F-53FC-ADE2-38C2-B74B94F28684}"/>
              </a:ext>
            </a:extLst>
          </p:cNvPr>
          <p:cNvSpPr/>
          <p:nvPr/>
        </p:nvSpPr>
        <p:spPr>
          <a:xfrm>
            <a:off x="0" y="0"/>
            <a:ext cx="12192000" cy="1084081"/>
          </a:xfrm>
          <a:prstGeom prst="rect">
            <a:avLst/>
          </a:prstGeom>
          <a:solidFill>
            <a:srgbClr val="F7F9F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  <a:alpha val="8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순서도: 수행의 시작/종료 5">
            <a:extLst>
              <a:ext uri="{FF2B5EF4-FFF2-40B4-BE49-F238E27FC236}">
                <a16:creationId xmlns:a16="http://schemas.microsoft.com/office/drawing/2014/main" id="{571DA51C-D0DC-BF82-D5AB-BE313AA08E45}"/>
              </a:ext>
            </a:extLst>
          </p:cNvPr>
          <p:cNvSpPr/>
          <p:nvPr/>
        </p:nvSpPr>
        <p:spPr>
          <a:xfrm>
            <a:off x="4732263" y="608030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EBF21949-62D8-2E73-32FB-5A958D60957D}"/>
              </a:ext>
            </a:extLst>
          </p:cNvPr>
          <p:cNvSpPr/>
          <p:nvPr/>
        </p:nvSpPr>
        <p:spPr>
          <a:xfrm>
            <a:off x="5337149" y="619025"/>
            <a:ext cx="471342" cy="358219"/>
          </a:xfrm>
          <a:prstGeom prst="flowChartTerminator">
            <a:avLst/>
          </a:prstGeom>
          <a:solidFill>
            <a:srgbClr val="E8F1F2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411EA97B-53D6-76BF-C975-A1E4A7486F01}"/>
              </a:ext>
            </a:extLst>
          </p:cNvPr>
          <p:cNvSpPr/>
          <p:nvPr/>
        </p:nvSpPr>
        <p:spPr>
          <a:xfrm>
            <a:off x="5942035" y="630020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수행의 시작/종료 10">
            <a:extLst>
              <a:ext uri="{FF2B5EF4-FFF2-40B4-BE49-F238E27FC236}">
                <a16:creationId xmlns:a16="http://schemas.microsoft.com/office/drawing/2014/main" id="{F35A162D-0E2B-C6A9-B65F-03288584FE14}"/>
              </a:ext>
            </a:extLst>
          </p:cNvPr>
          <p:cNvSpPr/>
          <p:nvPr/>
        </p:nvSpPr>
        <p:spPr>
          <a:xfrm>
            <a:off x="6546921" y="641015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수행의 시작/종료 11">
            <a:extLst>
              <a:ext uri="{FF2B5EF4-FFF2-40B4-BE49-F238E27FC236}">
                <a16:creationId xmlns:a16="http://schemas.microsoft.com/office/drawing/2014/main" id="{1BF947AF-224A-66D8-48D7-0A0F72045543}"/>
              </a:ext>
            </a:extLst>
          </p:cNvPr>
          <p:cNvSpPr/>
          <p:nvPr/>
        </p:nvSpPr>
        <p:spPr>
          <a:xfrm>
            <a:off x="7151807" y="652010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hlinkClick r:id="rId2" action="ppaction://hlinksldjump"/>
            <a:extLst>
              <a:ext uri="{FF2B5EF4-FFF2-40B4-BE49-F238E27FC236}">
                <a16:creationId xmlns:a16="http://schemas.microsoft.com/office/drawing/2014/main" id="{0C4CAEE2-AA9F-9755-E28B-ADC1D806B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002" y="668351"/>
            <a:ext cx="293407" cy="279095"/>
          </a:xfrm>
          <a:prstGeom prst="rect">
            <a:avLst/>
          </a:prstGeom>
        </p:spPr>
      </p:pic>
      <p:pic>
        <p:nvPicPr>
          <p:cNvPr id="18" name="그림 17">
            <a:hlinkClick r:id="rId4" action="ppaction://hlinksldjump"/>
            <a:extLst>
              <a:ext uri="{FF2B5EF4-FFF2-40B4-BE49-F238E27FC236}">
                <a16:creationId xmlns:a16="http://schemas.microsoft.com/office/drawing/2014/main" id="{D8E6F84F-3C48-4B9A-BD6C-B31F1C1B69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7242" y="687070"/>
            <a:ext cx="355023" cy="294409"/>
          </a:xfrm>
          <a:prstGeom prst="rect">
            <a:avLst/>
          </a:prstGeom>
        </p:spPr>
      </p:pic>
      <p:pic>
        <p:nvPicPr>
          <p:cNvPr id="20" name="그림 19">
            <a:hlinkClick r:id="rId6" action="ppaction://hlinksldjump"/>
            <a:extLst>
              <a:ext uri="{FF2B5EF4-FFF2-40B4-BE49-F238E27FC236}">
                <a16:creationId xmlns:a16="http://schemas.microsoft.com/office/drawing/2014/main" id="{503DB56B-720C-BBF2-F01E-82111DC850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7912" y="671597"/>
            <a:ext cx="299132" cy="29126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8571FF7-6D80-6CD3-4B76-86ABC0877E45}"/>
              </a:ext>
            </a:extLst>
          </p:cNvPr>
          <p:cNvSpPr txBox="1"/>
          <p:nvPr/>
        </p:nvSpPr>
        <p:spPr>
          <a:xfrm>
            <a:off x="5454981" y="153851"/>
            <a:ext cx="145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PORTFOLIO</a:t>
            </a:r>
          </a:p>
        </p:txBody>
      </p:sp>
      <p:pic>
        <p:nvPicPr>
          <p:cNvPr id="3" name="그림 2">
            <a:hlinkClick r:id="rId8" action="ppaction://hlinksldjump"/>
            <a:extLst>
              <a:ext uri="{FF2B5EF4-FFF2-40B4-BE49-F238E27FC236}">
                <a16:creationId xmlns:a16="http://schemas.microsoft.com/office/drawing/2014/main" id="{516B5730-C3F9-1DF9-8A6D-FB3B358C4BE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03560" y="651956"/>
            <a:ext cx="307005" cy="3306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22FF099-DB3A-E043-AD59-6C47090A5BF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12621" y="638947"/>
            <a:ext cx="329045" cy="33770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248CD47-0BB9-EDD0-12AD-CD14B3C02095}"/>
              </a:ext>
            </a:extLst>
          </p:cNvPr>
          <p:cNvSpPr/>
          <p:nvPr/>
        </p:nvSpPr>
        <p:spPr>
          <a:xfrm>
            <a:off x="3261681" y="1237932"/>
            <a:ext cx="5816337" cy="53325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chemeClr val="bg2">
                <a:lumMod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7E4C3E-5909-4231-0A4D-5F9A3E1D4529}"/>
              </a:ext>
            </a:extLst>
          </p:cNvPr>
          <p:cNvSpPr txBox="1"/>
          <p:nvPr/>
        </p:nvSpPr>
        <p:spPr>
          <a:xfrm>
            <a:off x="5690842" y="141787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roboto" panose="02000000000000000000" pitchFamily="2" charset="0"/>
                <a:cs typeface="roboto" panose="02000000000000000000" pitchFamily="2" charset="0"/>
              </a:rPr>
              <a:t>이 력 서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8D3F67D-3C81-BC08-A9C4-D45C532E0E8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53912" y="1787210"/>
            <a:ext cx="5053046" cy="474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928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95B1D9"/>
            </a:gs>
            <a:gs pos="83000">
              <a:srgbClr val="84A4D4"/>
            </a:gs>
            <a:gs pos="100000">
              <a:srgbClr val="6B91CD"/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3ABAD8F-53FC-ADE2-38C2-B74B94F28684}"/>
              </a:ext>
            </a:extLst>
          </p:cNvPr>
          <p:cNvSpPr/>
          <p:nvPr/>
        </p:nvSpPr>
        <p:spPr>
          <a:xfrm>
            <a:off x="0" y="0"/>
            <a:ext cx="12192000" cy="1084081"/>
          </a:xfrm>
          <a:prstGeom prst="rect">
            <a:avLst/>
          </a:prstGeom>
          <a:solidFill>
            <a:srgbClr val="F7F9F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  <a:alpha val="8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순서도: 수행의 시작/종료 5">
            <a:hlinkClick r:id="rId2" action="ppaction://hlinksldjump"/>
            <a:extLst>
              <a:ext uri="{FF2B5EF4-FFF2-40B4-BE49-F238E27FC236}">
                <a16:creationId xmlns:a16="http://schemas.microsoft.com/office/drawing/2014/main" id="{571DA51C-D0DC-BF82-D5AB-BE313AA08E45}"/>
              </a:ext>
            </a:extLst>
          </p:cNvPr>
          <p:cNvSpPr/>
          <p:nvPr/>
        </p:nvSpPr>
        <p:spPr>
          <a:xfrm>
            <a:off x="4732259" y="608030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수행의 시작/종료 8">
            <a:hlinkClick r:id="rId3" action="ppaction://hlinksldjump"/>
            <a:extLst>
              <a:ext uri="{FF2B5EF4-FFF2-40B4-BE49-F238E27FC236}">
                <a16:creationId xmlns:a16="http://schemas.microsoft.com/office/drawing/2014/main" id="{EBF21949-62D8-2E73-32FB-5A958D60957D}"/>
              </a:ext>
            </a:extLst>
          </p:cNvPr>
          <p:cNvSpPr/>
          <p:nvPr/>
        </p:nvSpPr>
        <p:spPr>
          <a:xfrm>
            <a:off x="5337145" y="619025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411EA97B-53D6-76BF-C975-A1E4A7486F01}"/>
              </a:ext>
            </a:extLst>
          </p:cNvPr>
          <p:cNvSpPr/>
          <p:nvPr/>
        </p:nvSpPr>
        <p:spPr>
          <a:xfrm>
            <a:off x="5942031" y="630020"/>
            <a:ext cx="471342" cy="358219"/>
          </a:xfrm>
          <a:prstGeom prst="flowChartTerminator">
            <a:avLst/>
          </a:prstGeom>
          <a:solidFill>
            <a:srgbClr val="E8F1F2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수행의 시작/종료 10">
            <a:hlinkClick r:id="rId4" action="ppaction://hlinksldjump"/>
            <a:extLst>
              <a:ext uri="{FF2B5EF4-FFF2-40B4-BE49-F238E27FC236}">
                <a16:creationId xmlns:a16="http://schemas.microsoft.com/office/drawing/2014/main" id="{F35A162D-0E2B-C6A9-B65F-03288584FE14}"/>
              </a:ext>
            </a:extLst>
          </p:cNvPr>
          <p:cNvSpPr/>
          <p:nvPr/>
        </p:nvSpPr>
        <p:spPr>
          <a:xfrm>
            <a:off x="6546917" y="641015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수행의 시작/종료 11">
            <a:hlinkClick r:id="rId5" action="ppaction://hlinksldjump"/>
            <a:extLst>
              <a:ext uri="{FF2B5EF4-FFF2-40B4-BE49-F238E27FC236}">
                <a16:creationId xmlns:a16="http://schemas.microsoft.com/office/drawing/2014/main" id="{1BF947AF-224A-66D8-48D7-0A0F72045543}"/>
              </a:ext>
            </a:extLst>
          </p:cNvPr>
          <p:cNvSpPr/>
          <p:nvPr/>
        </p:nvSpPr>
        <p:spPr>
          <a:xfrm>
            <a:off x="7151803" y="652010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hlinkClick r:id="rId4" action="ppaction://hlinksldjump"/>
            <a:extLst>
              <a:ext uri="{FF2B5EF4-FFF2-40B4-BE49-F238E27FC236}">
                <a16:creationId xmlns:a16="http://schemas.microsoft.com/office/drawing/2014/main" id="{D8E6F84F-3C48-4B9A-BD6C-B31F1C1B69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7238" y="687070"/>
            <a:ext cx="355023" cy="294409"/>
          </a:xfrm>
          <a:prstGeom prst="rect">
            <a:avLst/>
          </a:prstGeom>
        </p:spPr>
      </p:pic>
      <p:pic>
        <p:nvPicPr>
          <p:cNvPr id="20" name="그림 19">
            <a:hlinkClick r:id="rId5" action="ppaction://hlinksldjump"/>
            <a:extLst>
              <a:ext uri="{FF2B5EF4-FFF2-40B4-BE49-F238E27FC236}">
                <a16:creationId xmlns:a16="http://schemas.microsoft.com/office/drawing/2014/main" id="{503DB56B-720C-BBF2-F01E-82111DC850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7908" y="671597"/>
            <a:ext cx="299132" cy="29126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8571FF7-6D80-6CD3-4B76-86ABC0877E45}"/>
              </a:ext>
            </a:extLst>
          </p:cNvPr>
          <p:cNvSpPr txBox="1"/>
          <p:nvPr/>
        </p:nvSpPr>
        <p:spPr>
          <a:xfrm>
            <a:off x="5454978" y="153851"/>
            <a:ext cx="145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PORTFOLIO</a:t>
            </a:r>
          </a:p>
        </p:txBody>
      </p:sp>
      <p:pic>
        <p:nvPicPr>
          <p:cNvPr id="3" name="그림 2">
            <a:hlinkClick r:id="rId2" action="ppaction://hlinksldjump"/>
            <a:extLst>
              <a:ext uri="{FF2B5EF4-FFF2-40B4-BE49-F238E27FC236}">
                <a16:creationId xmlns:a16="http://schemas.microsoft.com/office/drawing/2014/main" id="{516B5730-C3F9-1DF9-8A6D-FB3B358C4B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3556" y="651956"/>
            <a:ext cx="307005" cy="330620"/>
          </a:xfrm>
          <a:prstGeom prst="rect">
            <a:avLst/>
          </a:prstGeom>
        </p:spPr>
      </p:pic>
      <p:pic>
        <p:nvPicPr>
          <p:cNvPr id="2" name="그림 1">
            <a:hlinkClick r:id="rId3" action="ppaction://hlinksldjump"/>
            <a:extLst>
              <a:ext uri="{FF2B5EF4-FFF2-40B4-BE49-F238E27FC236}">
                <a16:creationId xmlns:a16="http://schemas.microsoft.com/office/drawing/2014/main" id="{5CA148E6-89D5-93A1-FF49-453C8701EB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29940" y="649107"/>
            <a:ext cx="285750" cy="30306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EE14508-8602-0FA3-6A8D-FD3D27AAC0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17796" y="662750"/>
            <a:ext cx="305768" cy="29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876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95B1D9"/>
            </a:gs>
            <a:gs pos="83000">
              <a:srgbClr val="84A4D4"/>
            </a:gs>
            <a:gs pos="100000">
              <a:srgbClr val="6B91CD"/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3ABAD8F-53FC-ADE2-38C2-B74B94F28684}"/>
              </a:ext>
            </a:extLst>
          </p:cNvPr>
          <p:cNvSpPr/>
          <p:nvPr/>
        </p:nvSpPr>
        <p:spPr>
          <a:xfrm>
            <a:off x="0" y="0"/>
            <a:ext cx="12192000" cy="1084081"/>
          </a:xfrm>
          <a:prstGeom prst="rect">
            <a:avLst/>
          </a:prstGeom>
          <a:solidFill>
            <a:srgbClr val="F7F9F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  <a:alpha val="8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순서도: 수행의 시작/종료 5">
            <a:hlinkClick r:id="rId2" action="ppaction://hlinksldjump"/>
            <a:extLst>
              <a:ext uri="{FF2B5EF4-FFF2-40B4-BE49-F238E27FC236}">
                <a16:creationId xmlns:a16="http://schemas.microsoft.com/office/drawing/2014/main" id="{571DA51C-D0DC-BF82-D5AB-BE313AA08E45}"/>
              </a:ext>
            </a:extLst>
          </p:cNvPr>
          <p:cNvSpPr/>
          <p:nvPr/>
        </p:nvSpPr>
        <p:spPr>
          <a:xfrm>
            <a:off x="4732259" y="608030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수행의 시작/종료 8">
            <a:hlinkClick r:id="rId3" action="ppaction://hlinksldjump"/>
            <a:extLst>
              <a:ext uri="{FF2B5EF4-FFF2-40B4-BE49-F238E27FC236}">
                <a16:creationId xmlns:a16="http://schemas.microsoft.com/office/drawing/2014/main" id="{EBF21949-62D8-2E73-32FB-5A958D60957D}"/>
              </a:ext>
            </a:extLst>
          </p:cNvPr>
          <p:cNvSpPr/>
          <p:nvPr/>
        </p:nvSpPr>
        <p:spPr>
          <a:xfrm>
            <a:off x="5337145" y="619025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411EA97B-53D6-76BF-C975-A1E4A7486F01}"/>
              </a:ext>
            </a:extLst>
          </p:cNvPr>
          <p:cNvSpPr/>
          <p:nvPr/>
        </p:nvSpPr>
        <p:spPr>
          <a:xfrm>
            <a:off x="5942031" y="630020"/>
            <a:ext cx="471342" cy="358219"/>
          </a:xfrm>
          <a:prstGeom prst="flowChartTerminator">
            <a:avLst/>
          </a:prstGeom>
          <a:solidFill>
            <a:srgbClr val="E8F1F2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수행의 시작/종료 10">
            <a:hlinkClick r:id="rId4" action="ppaction://hlinksldjump"/>
            <a:extLst>
              <a:ext uri="{FF2B5EF4-FFF2-40B4-BE49-F238E27FC236}">
                <a16:creationId xmlns:a16="http://schemas.microsoft.com/office/drawing/2014/main" id="{F35A162D-0E2B-C6A9-B65F-03288584FE14}"/>
              </a:ext>
            </a:extLst>
          </p:cNvPr>
          <p:cNvSpPr/>
          <p:nvPr/>
        </p:nvSpPr>
        <p:spPr>
          <a:xfrm>
            <a:off x="6546917" y="641015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수행의 시작/종료 11">
            <a:hlinkClick r:id="rId5" action="ppaction://hlinksldjump"/>
            <a:extLst>
              <a:ext uri="{FF2B5EF4-FFF2-40B4-BE49-F238E27FC236}">
                <a16:creationId xmlns:a16="http://schemas.microsoft.com/office/drawing/2014/main" id="{1BF947AF-224A-66D8-48D7-0A0F72045543}"/>
              </a:ext>
            </a:extLst>
          </p:cNvPr>
          <p:cNvSpPr/>
          <p:nvPr/>
        </p:nvSpPr>
        <p:spPr>
          <a:xfrm>
            <a:off x="7151803" y="652010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hlinkClick r:id="rId4" action="ppaction://hlinksldjump"/>
            <a:extLst>
              <a:ext uri="{FF2B5EF4-FFF2-40B4-BE49-F238E27FC236}">
                <a16:creationId xmlns:a16="http://schemas.microsoft.com/office/drawing/2014/main" id="{D8E6F84F-3C48-4B9A-BD6C-B31F1C1B69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7238" y="687070"/>
            <a:ext cx="355023" cy="294409"/>
          </a:xfrm>
          <a:prstGeom prst="rect">
            <a:avLst/>
          </a:prstGeom>
        </p:spPr>
      </p:pic>
      <p:pic>
        <p:nvPicPr>
          <p:cNvPr id="20" name="그림 19">
            <a:hlinkClick r:id="rId5" action="ppaction://hlinksldjump"/>
            <a:extLst>
              <a:ext uri="{FF2B5EF4-FFF2-40B4-BE49-F238E27FC236}">
                <a16:creationId xmlns:a16="http://schemas.microsoft.com/office/drawing/2014/main" id="{503DB56B-720C-BBF2-F01E-82111DC850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7908" y="671597"/>
            <a:ext cx="299132" cy="29126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8571FF7-6D80-6CD3-4B76-86ABC0877E45}"/>
              </a:ext>
            </a:extLst>
          </p:cNvPr>
          <p:cNvSpPr txBox="1"/>
          <p:nvPr/>
        </p:nvSpPr>
        <p:spPr>
          <a:xfrm>
            <a:off x="5454978" y="153851"/>
            <a:ext cx="145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PORTFOLIO</a:t>
            </a:r>
          </a:p>
        </p:txBody>
      </p:sp>
      <p:pic>
        <p:nvPicPr>
          <p:cNvPr id="3" name="그림 2">
            <a:hlinkClick r:id="rId2" action="ppaction://hlinksldjump"/>
            <a:extLst>
              <a:ext uri="{FF2B5EF4-FFF2-40B4-BE49-F238E27FC236}">
                <a16:creationId xmlns:a16="http://schemas.microsoft.com/office/drawing/2014/main" id="{516B5730-C3F9-1DF9-8A6D-FB3B358C4B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3556" y="651956"/>
            <a:ext cx="307005" cy="330620"/>
          </a:xfrm>
          <a:prstGeom prst="rect">
            <a:avLst/>
          </a:prstGeom>
        </p:spPr>
      </p:pic>
      <p:pic>
        <p:nvPicPr>
          <p:cNvPr id="2" name="그림 1">
            <a:hlinkClick r:id="rId3" action="ppaction://hlinksldjump"/>
            <a:extLst>
              <a:ext uri="{FF2B5EF4-FFF2-40B4-BE49-F238E27FC236}">
                <a16:creationId xmlns:a16="http://schemas.microsoft.com/office/drawing/2014/main" id="{5CA148E6-89D5-93A1-FF49-453C8701EB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29940" y="649107"/>
            <a:ext cx="285750" cy="30306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EE14508-8602-0FA3-6A8D-FD3D27AAC0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17796" y="662750"/>
            <a:ext cx="305768" cy="29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321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95B1D9"/>
            </a:gs>
            <a:gs pos="83000">
              <a:srgbClr val="84A4D4"/>
            </a:gs>
            <a:gs pos="100000">
              <a:srgbClr val="6B91CD"/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3ABAD8F-53FC-ADE2-38C2-B74B94F28684}"/>
              </a:ext>
            </a:extLst>
          </p:cNvPr>
          <p:cNvSpPr/>
          <p:nvPr/>
        </p:nvSpPr>
        <p:spPr>
          <a:xfrm>
            <a:off x="0" y="0"/>
            <a:ext cx="12192000" cy="1084081"/>
          </a:xfrm>
          <a:prstGeom prst="rect">
            <a:avLst/>
          </a:prstGeom>
          <a:solidFill>
            <a:srgbClr val="F7F9F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  <a:alpha val="8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순서도: 수행의 시작/종료 5">
            <a:hlinkClick r:id="rId2" action="ppaction://hlinksldjump"/>
            <a:extLst>
              <a:ext uri="{FF2B5EF4-FFF2-40B4-BE49-F238E27FC236}">
                <a16:creationId xmlns:a16="http://schemas.microsoft.com/office/drawing/2014/main" id="{571DA51C-D0DC-BF82-D5AB-BE313AA08E45}"/>
              </a:ext>
            </a:extLst>
          </p:cNvPr>
          <p:cNvSpPr/>
          <p:nvPr/>
        </p:nvSpPr>
        <p:spPr>
          <a:xfrm>
            <a:off x="4732259" y="608030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수행의 시작/종료 8">
            <a:hlinkClick r:id="rId3" action="ppaction://hlinksldjump"/>
            <a:extLst>
              <a:ext uri="{FF2B5EF4-FFF2-40B4-BE49-F238E27FC236}">
                <a16:creationId xmlns:a16="http://schemas.microsoft.com/office/drawing/2014/main" id="{EBF21949-62D8-2E73-32FB-5A958D60957D}"/>
              </a:ext>
            </a:extLst>
          </p:cNvPr>
          <p:cNvSpPr/>
          <p:nvPr/>
        </p:nvSpPr>
        <p:spPr>
          <a:xfrm>
            <a:off x="5337145" y="619025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411EA97B-53D6-76BF-C975-A1E4A7486F01}"/>
              </a:ext>
            </a:extLst>
          </p:cNvPr>
          <p:cNvSpPr/>
          <p:nvPr/>
        </p:nvSpPr>
        <p:spPr>
          <a:xfrm>
            <a:off x="5942031" y="630020"/>
            <a:ext cx="471342" cy="358219"/>
          </a:xfrm>
          <a:prstGeom prst="flowChartTerminator">
            <a:avLst/>
          </a:prstGeom>
          <a:solidFill>
            <a:srgbClr val="E8F1F2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수행의 시작/종료 10">
            <a:hlinkClick r:id="rId4" action="ppaction://hlinksldjump"/>
            <a:extLst>
              <a:ext uri="{FF2B5EF4-FFF2-40B4-BE49-F238E27FC236}">
                <a16:creationId xmlns:a16="http://schemas.microsoft.com/office/drawing/2014/main" id="{F35A162D-0E2B-C6A9-B65F-03288584FE14}"/>
              </a:ext>
            </a:extLst>
          </p:cNvPr>
          <p:cNvSpPr/>
          <p:nvPr/>
        </p:nvSpPr>
        <p:spPr>
          <a:xfrm>
            <a:off x="6546917" y="641015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수행의 시작/종료 11">
            <a:hlinkClick r:id="rId5" action="ppaction://hlinksldjump"/>
            <a:extLst>
              <a:ext uri="{FF2B5EF4-FFF2-40B4-BE49-F238E27FC236}">
                <a16:creationId xmlns:a16="http://schemas.microsoft.com/office/drawing/2014/main" id="{1BF947AF-224A-66D8-48D7-0A0F72045543}"/>
              </a:ext>
            </a:extLst>
          </p:cNvPr>
          <p:cNvSpPr/>
          <p:nvPr/>
        </p:nvSpPr>
        <p:spPr>
          <a:xfrm>
            <a:off x="7151803" y="652010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hlinkClick r:id="rId4" action="ppaction://hlinksldjump"/>
            <a:extLst>
              <a:ext uri="{FF2B5EF4-FFF2-40B4-BE49-F238E27FC236}">
                <a16:creationId xmlns:a16="http://schemas.microsoft.com/office/drawing/2014/main" id="{D8E6F84F-3C48-4B9A-BD6C-B31F1C1B69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7238" y="687070"/>
            <a:ext cx="355023" cy="294409"/>
          </a:xfrm>
          <a:prstGeom prst="rect">
            <a:avLst/>
          </a:prstGeom>
        </p:spPr>
      </p:pic>
      <p:pic>
        <p:nvPicPr>
          <p:cNvPr id="20" name="그림 19">
            <a:hlinkClick r:id="rId5" action="ppaction://hlinksldjump"/>
            <a:extLst>
              <a:ext uri="{FF2B5EF4-FFF2-40B4-BE49-F238E27FC236}">
                <a16:creationId xmlns:a16="http://schemas.microsoft.com/office/drawing/2014/main" id="{503DB56B-720C-BBF2-F01E-82111DC850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7908" y="671597"/>
            <a:ext cx="299132" cy="29126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8571FF7-6D80-6CD3-4B76-86ABC0877E45}"/>
              </a:ext>
            </a:extLst>
          </p:cNvPr>
          <p:cNvSpPr txBox="1"/>
          <p:nvPr/>
        </p:nvSpPr>
        <p:spPr>
          <a:xfrm>
            <a:off x="5454978" y="153851"/>
            <a:ext cx="145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PORTFOLIO</a:t>
            </a:r>
          </a:p>
        </p:txBody>
      </p:sp>
      <p:pic>
        <p:nvPicPr>
          <p:cNvPr id="3" name="그림 2">
            <a:hlinkClick r:id="rId2" action="ppaction://hlinksldjump"/>
            <a:extLst>
              <a:ext uri="{FF2B5EF4-FFF2-40B4-BE49-F238E27FC236}">
                <a16:creationId xmlns:a16="http://schemas.microsoft.com/office/drawing/2014/main" id="{516B5730-C3F9-1DF9-8A6D-FB3B358C4B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3556" y="651956"/>
            <a:ext cx="307005" cy="330620"/>
          </a:xfrm>
          <a:prstGeom prst="rect">
            <a:avLst/>
          </a:prstGeom>
        </p:spPr>
      </p:pic>
      <p:pic>
        <p:nvPicPr>
          <p:cNvPr id="2" name="그림 1">
            <a:hlinkClick r:id="rId3" action="ppaction://hlinksldjump"/>
            <a:extLst>
              <a:ext uri="{FF2B5EF4-FFF2-40B4-BE49-F238E27FC236}">
                <a16:creationId xmlns:a16="http://schemas.microsoft.com/office/drawing/2014/main" id="{5CA148E6-89D5-93A1-FF49-453C8701EB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29940" y="649107"/>
            <a:ext cx="285750" cy="30306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EE14508-8602-0FA3-6A8D-FD3D27AAC0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17796" y="662750"/>
            <a:ext cx="305768" cy="29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955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95B1D9"/>
            </a:gs>
            <a:gs pos="83000">
              <a:srgbClr val="84A4D4"/>
            </a:gs>
            <a:gs pos="100000">
              <a:srgbClr val="6B91CD"/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3ABAD8F-53FC-ADE2-38C2-B74B94F28684}"/>
              </a:ext>
            </a:extLst>
          </p:cNvPr>
          <p:cNvSpPr/>
          <p:nvPr/>
        </p:nvSpPr>
        <p:spPr>
          <a:xfrm>
            <a:off x="0" y="0"/>
            <a:ext cx="12192000" cy="1084081"/>
          </a:xfrm>
          <a:prstGeom prst="rect">
            <a:avLst/>
          </a:prstGeom>
          <a:solidFill>
            <a:srgbClr val="F7F9F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  <a:alpha val="8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순서도: 수행의 시작/종료 5">
            <a:extLst>
              <a:ext uri="{FF2B5EF4-FFF2-40B4-BE49-F238E27FC236}">
                <a16:creationId xmlns:a16="http://schemas.microsoft.com/office/drawing/2014/main" id="{571DA51C-D0DC-BF82-D5AB-BE313AA08E45}"/>
              </a:ext>
            </a:extLst>
          </p:cNvPr>
          <p:cNvSpPr/>
          <p:nvPr/>
        </p:nvSpPr>
        <p:spPr>
          <a:xfrm>
            <a:off x="4732259" y="608030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EBF21949-62D8-2E73-32FB-5A958D60957D}"/>
              </a:ext>
            </a:extLst>
          </p:cNvPr>
          <p:cNvSpPr/>
          <p:nvPr/>
        </p:nvSpPr>
        <p:spPr>
          <a:xfrm>
            <a:off x="5337145" y="619025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411EA97B-53D6-76BF-C975-A1E4A7486F01}"/>
              </a:ext>
            </a:extLst>
          </p:cNvPr>
          <p:cNvSpPr/>
          <p:nvPr/>
        </p:nvSpPr>
        <p:spPr>
          <a:xfrm>
            <a:off x="5942031" y="630020"/>
            <a:ext cx="471342" cy="358219"/>
          </a:xfrm>
          <a:prstGeom prst="flowChartTerminator">
            <a:avLst/>
          </a:prstGeom>
          <a:solidFill>
            <a:srgbClr val="95B1D9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수행의 시작/종료 10">
            <a:extLst>
              <a:ext uri="{FF2B5EF4-FFF2-40B4-BE49-F238E27FC236}">
                <a16:creationId xmlns:a16="http://schemas.microsoft.com/office/drawing/2014/main" id="{F35A162D-0E2B-C6A9-B65F-03288584FE14}"/>
              </a:ext>
            </a:extLst>
          </p:cNvPr>
          <p:cNvSpPr/>
          <p:nvPr/>
        </p:nvSpPr>
        <p:spPr>
          <a:xfrm>
            <a:off x="6546917" y="641015"/>
            <a:ext cx="471342" cy="358219"/>
          </a:xfrm>
          <a:prstGeom prst="flowChartTerminator">
            <a:avLst/>
          </a:prstGeom>
          <a:solidFill>
            <a:srgbClr val="E8F1F2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수행의 시작/종료 11">
            <a:extLst>
              <a:ext uri="{FF2B5EF4-FFF2-40B4-BE49-F238E27FC236}">
                <a16:creationId xmlns:a16="http://schemas.microsoft.com/office/drawing/2014/main" id="{1BF947AF-224A-66D8-48D7-0A0F72045543}"/>
              </a:ext>
            </a:extLst>
          </p:cNvPr>
          <p:cNvSpPr/>
          <p:nvPr/>
        </p:nvSpPr>
        <p:spPr>
          <a:xfrm>
            <a:off x="7151803" y="652010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hlinkClick r:id="rId2" action="ppaction://hlinksldjump"/>
            <a:extLst>
              <a:ext uri="{FF2B5EF4-FFF2-40B4-BE49-F238E27FC236}">
                <a16:creationId xmlns:a16="http://schemas.microsoft.com/office/drawing/2014/main" id="{503DB56B-720C-BBF2-F01E-82111DC85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908" y="671597"/>
            <a:ext cx="299132" cy="29126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8571FF7-6D80-6CD3-4B76-86ABC0877E45}"/>
              </a:ext>
            </a:extLst>
          </p:cNvPr>
          <p:cNvSpPr txBox="1"/>
          <p:nvPr/>
        </p:nvSpPr>
        <p:spPr>
          <a:xfrm>
            <a:off x="5454978" y="153851"/>
            <a:ext cx="145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PORTFOLIO</a:t>
            </a:r>
          </a:p>
        </p:txBody>
      </p:sp>
      <p:pic>
        <p:nvPicPr>
          <p:cNvPr id="3" name="그림 2">
            <a:hlinkClick r:id="rId4" action="ppaction://hlinksldjump"/>
            <a:extLst>
              <a:ext uri="{FF2B5EF4-FFF2-40B4-BE49-F238E27FC236}">
                <a16:creationId xmlns:a16="http://schemas.microsoft.com/office/drawing/2014/main" id="{516B5730-C3F9-1DF9-8A6D-FB3B358C4B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3556" y="651956"/>
            <a:ext cx="307005" cy="330620"/>
          </a:xfrm>
          <a:prstGeom prst="rect">
            <a:avLst/>
          </a:prstGeom>
        </p:spPr>
      </p:pic>
      <p:pic>
        <p:nvPicPr>
          <p:cNvPr id="2" name="그림 1">
            <a:hlinkClick r:id="rId6" action="ppaction://hlinksldjump"/>
            <a:extLst>
              <a:ext uri="{FF2B5EF4-FFF2-40B4-BE49-F238E27FC236}">
                <a16:creationId xmlns:a16="http://schemas.microsoft.com/office/drawing/2014/main" id="{5CA148E6-89D5-93A1-FF49-453C8701EB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9940" y="649107"/>
            <a:ext cx="285750" cy="3030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B93DC34-5D3B-EB7B-7FA2-7B59EA3EB2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10533" y="664050"/>
            <a:ext cx="336345" cy="314876"/>
          </a:xfrm>
          <a:prstGeom prst="rect">
            <a:avLst/>
          </a:prstGeom>
        </p:spPr>
      </p:pic>
      <p:pic>
        <p:nvPicPr>
          <p:cNvPr id="8" name="그림 7">
            <a:hlinkClick r:id="rId9" action="ppaction://hlinksldjump"/>
            <a:extLst>
              <a:ext uri="{FF2B5EF4-FFF2-40B4-BE49-F238E27FC236}">
                <a16:creationId xmlns:a16="http://schemas.microsoft.com/office/drawing/2014/main" id="{7407CB88-218F-3D6A-1B27-8D16BA6DE8F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30998" y="668351"/>
            <a:ext cx="293407" cy="27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749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95B1D9"/>
            </a:gs>
            <a:gs pos="83000">
              <a:srgbClr val="84A4D4"/>
            </a:gs>
            <a:gs pos="100000">
              <a:srgbClr val="6B91CD"/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3ABAD8F-53FC-ADE2-38C2-B74B94F28684}"/>
              </a:ext>
            </a:extLst>
          </p:cNvPr>
          <p:cNvSpPr/>
          <p:nvPr/>
        </p:nvSpPr>
        <p:spPr>
          <a:xfrm>
            <a:off x="0" y="0"/>
            <a:ext cx="12192000" cy="1084081"/>
          </a:xfrm>
          <a:prstGeom prst="rect">
            <a:avLst/>
          </a:prstGeom>
          <a:solidFill>
            <a:srgbClr val="F7F9F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  <a:alpha val="8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순서도: 수행의 시작/종료 5">
            <a:extLst>
              <a:ext uri="{FF2B5EF4-FFF2-40B4-BE49-F238E27FC236}">
                <a16:creationId xmlns:a16="http://schemas.microsoft.com/office/drawing/2014/main" id="{571DA51C-D0DC-BF82-D5AB-BE313AA08E45}"/>
              </a:ext>
            </a:extLst>
          </p:cNvPr>
          <p:cNvSpPr/>
          <p:nvPr/>
        </p:nvSpPr>
        <p:spPr>
          <a:xfrm>
            <a:off x="4732259" y="608030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EBF21949-62D8-2E73-32FB-5A958D60957D}"/>
              </a:ext>
            </a:extLst>
          </p:cNvPr>
          <p:cNvSpPr/>
          <p:nvPr/>
        </p:nvSpPr>
        <p:spPr>
          <a:xfrm>
            <a:off x="5337145" y="619025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411EA97B-53D6-76BF-C975-A1E4A7486F01}"/>
              </a:ext>
            </a:extLst>
          </p:cNvPr>
          <p:cNvSpPr/>
          <p:nvPr/>
        </p:nvSpPr>
        <p:spPr>
          <a:xfrm>
            <a:off x="5942031" y="630020"/>
            <a:ext cx="471342" cy="358219"/>
          </a:xfrm>
          <a:prstGeom prst="flowChartTerminator">
            <a:avLst/>
          </a:prstGeom>
          <a:solidFill>
            <a:srgbClr val="95B1D9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수행의 시작/종료 10">
            <a:extLst>
              <a:ext uri="{FF2B5EF4-FFF2-40B4-BE49-F238E27FC236}">
                <a16:creationId xmlns:a16="http://schemas.microsoft.com/office/drawing/2014/main" id="{F35A162D-0E2B-C6A9-B65F-03288584FE14}"/>
              </a:ext>
            </a:extLst>
          </p:cNvPr>
          <p:cNvSpPr/>
          <p:nvPr/>
        </p:nvSpPr>
        <p:spPr>
          <a:xfrm>
            <a:off x="6546917" y="641015"/>
            <a:ext cx="471342" cy="358219"/>
          </a:xfrm>
          <a:prstGeom prst="flowChartTerminator">
            <a:avLst/>
          </a:prstGeom>
          <a:solidFill>
            <a:srgbClr val="95B1D9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수행의 시작/종료 11">
            <a:extLst>
              <a:ext uri="{FF2B5EF4-FFF2-40B4-BE49-F238E27FC236}">
                <a16:creationId xmlns:a16="http://schemas.microsoft.com/office/drawing/2014/main" id="{1BF947AF-224A-66D8-48D7-0A0F72045543}"/>
              </a:ext>
            </a:extLst>
          </p:cNvPr>
          <p:cNvSpPr/>
          <p:nvPr/>
        </p:nvSpPr>
        <p:spPr>
          <a:xfrm>
            <a:off x="7151803" y="652010"/>
            <a:ext cx="471342" cy="358219"/>
          </a:xfrm>
          <a:prstGeom prst="flowChartTerminator">
            <a:avLst/>
          </a:prstGeom>
          <a:solidFill>
            <a:srgbClr val="E8F1F2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571FF7-6D80-6CD3-4B76-86ABC0877E45}"/>
              </a:ext>
            </a:extLst>
          </p:cNvPr>
          <p:cNvSpPr txBox="1"/>
          <p:nvPr/>
        </p:nvSpPr>
        <p:spPr>
          <a:xfrm>
            <a:off x="5454978" y="153851"/>
            <a:ext cx="145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PORTFOLIO</a:t>
            </a:r>
          </a:p>
        </p:txBody>
      </p:sp>
      <p:pic>
        <p:nvPicPr>
          <p:cNvPr id="3" name="그림 2">
            <a:hlinkClick r:id="rId2" action="ppaction://hlinksldjump"/>
            <a:extLst>
              <a:ext uri="{FF2B5EF4-FFF2-40B4-BE49-F238E27FC236}">
                <a16:creationId xmlns:a16="http://schemas.microsoft.com/office/drawing/2014/main" id="{516B5730-C3F9-1DF9-8A6D-FB3B358C4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556" y="651956"/>
            <a:ext cx="307005" cy="330620"/>
          </a:xfrm>
          <a:prstGeom prst="rect">
            <a:avLst/>
          </a:prstGeom>
        </p:spPr>
      </p:pic>
      <p:pic>
        <p:nvPicPr>
          <p:cNvPr id="2" name="그림 1">
            <a:hlinkClick r:id="rId4" action="ppaction://hlinksldjump"/>
            <a:extLst>
              <a:ext uri="{FF2B5EF4-FFF2-40B4-BE49-F238E27FC236}">
                <a16:creationId xmlns:a16="http://schemas.microsoft.com/office/drawing/2014/main" id="{5CA148E6-89D5-93A1-FF49-453C8701EB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9940" y="649107"/>
            <a:ext cx="285750" cy="303068"/>
          </a:xfrm>
          <a:prstGeom prst="rect">
            <a:avLst/>
          </a:prstGeom>
        </p:spPr>
      </p:pic>
      <p:pic>
        <p:nvPicPr>
          <p:cNvPr id="8" name="그림 7">
            <a:hlinkClick r:id="rId6" action="ppaction://hlinksldjump"/>
            <a:extLst>
              <a:ext uri="{FF2B5EF4-FFF2-40B4-BE49-F238E27FC236}">
                <a16:creationId xmlns:a16="http://schemas.microsoft.com/office/drawing/2014/main" id="{7407CB88-218F-3D6A-1B27-8D16BA6DE8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0998" y="668351"/>
            <a:ext cx="293407" cy="27909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2E2A29F-DE79-8ACE-00C1-687F1783AF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38155" y="671585"/>
            <a:ext cx="336345" cy="329188"/>
          </a:xfrm>
          <a:prstGeom prst="rect">
            <a:avLst/>
          </a:prstGeom>
        </p:spPr>
      </p:pic>
      <p:pic>
        <p:nvPicPr>
          <p:cNvPr id="14" name="그림 13">
            <a:hlinkClick r:id="rId9" action="ppaction://hlinksldjump"/>
            <a:extLst>
              <a:ext uri="{FF2B5EF4-FFF2-40B4-BE49-F238E27FC236}">
                <a16:creationId xmlns:a16="http://schemas.microsoft.com/office/drawing/2014/main" id="{FE90E63B-6C79-3CF0-8852-860E6787CB1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77238" y="687070"/>
            <a:ext cx="355023" cy="29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516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157</Words>
  <Application>Microsoft Office PowerPoint</Application>
  <PresentationFormat>와이드스크린</PresentationFormat>
  <Paragraphs>33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Roboto</vt:lpstr>
      <vt:lpstr>Roboto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607-10</dc:creator>
  <cp:lastModifiedBy>607-10</cp:lastModifiedBy>
  <cp:revision>8</cp:revision>
  <dcterms:created xsi:type="dcterms:W3CDTF">2025-02-12T04:43:15Z</dcterms:created>
  <dcterms:modified xsi:type="dcterms:W3CDTF">2025-02-12T09:28:13Z</dcterms:modified>
</cp:coreProperties>
</file>