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324" r:id="rId3"/>
    <p:sldId id="325" r:id="rId4"/>
    <p:sldId id="283" r:id="rId5"/>
    <p:sldId id="326" r:id="rId6"/>
    <p:sldId id="327" r:id="rId7"/>
    <p:sldId id="328" r:id="rId8"/>
    <p:sldId id="329" r:id="rId9"/>
    <p:sldId id="332" r:id="rId10"/>
    <p:sldId id="333" r:id="rId11"/>
    <p:sldId id="330" r:id="rId12"/>
    <p:sldId id="331" r:id="rId13"/>
    <p:sldId id="334" r:id="rId14"/>
    <p:sldId id="335" r:id="rId15"/>
    <p:sldId id="336" r:id="rId16"/>
    <p:sldId id="337" r:id="rId17"/>
    <p:sldId id="299" r:id="rId18"/>
    <p:sldId id="3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06" autoAdjust="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12/21/2022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+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TIMER1 – main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ABF1F-619A-CBF2-D1FB-0B3D471C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67" y="978973"/>
            <a:ext cx="4349866" cy="49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TIMER2 -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9" y="1161867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Data Sheet(page 92)</a:t>
            </a:r>
          </a:p>
          <a:p>
            <a:r>
              <a:rPr lang="en-US" dirty="0"/>
              <a:t>PA5 connected with TIM2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D4B584B-C110-916B-F228-FF339FA7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76" y="1486988"/>
            <a:ext cx="4212997" cy="38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TIMER2 -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9" y="1161867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Sheet(page 1071, 1072)</a:t>
            </a:r>
          </a:p>
          <a:p>
            <a:r>
              <a:rPr lang="en-US" dirty="0"/>
              <a:t>Set to output compare toggle mode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6660531-3181-3105-34B5-0DCDDE60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14" y="407781"/>
            <a:ext cx="4448164" cy="230519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7D0514D-0549-5E89-4C1E-AE8D4CD1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90" y="2712971"/>
            <a:ext cx="3993612" cy="32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TIMER2 -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9" y="1161867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Sheet(page 1078)</a:t>
            </a:r>
          </a:p>
          <a:p>
            <a:r>
              <a:rPr lang="en-US" dirty="0"/>
              <a:t>Set match value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326BC73-A48F-DE51-8B82-FD53C77C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35" y="3632662"/>
            <a:ext cx="6289262" cy="20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TIMER2 -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9" y="1161867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Sheet(page 1075, 1076)</a:t>
            </a:r>
          </a:p>
          <a:p>
            <a:r>
              <a:rPr lang="en-US" dirty="0"/>
              <a:t>Enable capture mode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1DC04C8-69F3-9DD9-0653-B1EE66CB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54" y="775252"/>
            <a:ext cx="6326040" cy="16853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09729E9-A620-F26D-0E3C-0055F2E7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94" y="3399231"/>
            <a:ext cx="5575477" cy="16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TIMER2 -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1324D-7442-C216-1EF5-C1AD80BF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96" y="1119187"/>
            <a:ext cx="5686425" cy="4619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49A369-9881-0BF9-5E69-A8F80AFA3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78"/>
          <a:stretch/>
        </p:blipFill>
        <p:spPr>
          <a:xfrm>
            <a:off x="7067463" y="2227811"/>
            <a:ext cx="3829137" cy="29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0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TIMER2 – main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74F60-B788-02A2-ED36-11B80F3E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10" y="1502911"/>
            <a:ext cx="7602595" cy="43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6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Change timer1 to get a 100ms time for each cycle.</a:t>
            </a:r>
          </a:p>
        </p:txBody>
      </p:sp>
    </p:spTree>
    <p:extLst>
      <p:ext uri="{BB962C8B-B14F-4D97-AF65-F5344CB8AC3E}">
        <p14:creationId xmlns:p14="http://schemas.microsoft.com/office/powerpoint/2010/main" val="34083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Change timer2 to get </a:t>
            </a:r>
            <a:r>
              <a:rPr lang="en-US"/>
              <a:t>a 10s </a:t>
            </a:r>
            <a:r>
              <a:rPr lang="en-US" dirty="0"/>
              <a:t>time for </a:t>
            </a:r>
            <a:r>
              <a:rPr lang="en-US"/>
              <a:t>each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–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5B7F8-346C-1A42-2E56-59D45B61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138237"/>
            <a:ext cx="6753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– main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DDFC8-70CA-E450-9B01-57B0E639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38" y="1192054"/>
            <a:ext cx="5391323" cy="48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TIMER1 -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1326291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Datasheet(page 17)</a:t>
            </a:r>
          </a:p>
          <a:p>
            <a:r>
              <a:rPr lang="en-US" dirty="0"/>
              <a:t>TIM1 connected to APB2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DA0A19-880F-9A55-EFCA-AB96752E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514" y="407780"/>
            <a:ext cx="5191850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TIMER1 -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1326291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Sheet(page 258, 259)</a:t>
            </a:r>
          </a:p>
          <a:p>
            <a:r>
              <a:rPr lang="en-US" dirty="0"/>
              <a:t>Enable TIM1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3EA5E95-D03E-74E2-955E-96C3FE62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51" y="1280571"/>
            <a:ext cx="5068007" cy="261974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3A13F47-4847-274F-93EA-481AC132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75" y="4339244"/>
            <a:ext cx="3010929" cy="9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TIMER1 -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9" y="1161867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Sheet(page 990)</a:t>
            </a:r>
          </a:p>
          <a:p>
            <a:r>
              <a:rPr lang="en-US" dirty="0"/>
              <a:t>Divide input clock</a:t>
            </a:r>
          </a:p>
          <a:p>
            <a:r>
              <a:rPr lang="en-US" dirty="0"/>
              <a:t>Set cycles per increment</a:t>
            </a:r>
          </a:p>
          <a:p>
            <a:r>
              <a:rPr lang="en-US" dirty="0"/>
              <a:t>Set initial counter value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7DCC106-7150-C1AE-46FC-FB056973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11" y="407780"/>
            <a:ext cx="5020376" cy="1991003"/>
          </a:xfrm>
          <a:prstGeom prst="rect">
            <a:avLst/>
          </a:prstGeom>
        </p:spPr>
      </p:pic>
      <p:pic>
        <p:nvPicPr>
          <p:cNvPr id="9" name="Picture 8" descr="Timeline&#10;&#10;Description automatically generated with low confidence">
            <a:extLst>
              <a:ext uri="{FF2B5EF4-FFF2-40B4-BE49-F238E27FC236}">
                <a16:creationId xmlns:a16="http://schemas.microsoft.com/office/drawing/2014/main" id="{5DE20F0E-DC08-7B77-0E92-B4B1B47B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11" y="3429000"/>
            <a:ext cx="4906060" cy="2038635"/>
          </a:xfrm>
          <a:prstGeom prst="rect">
            <a:avLst/>
          </a:prstGeom>
        </p:spPr>
      </p:pic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97FFCE3E-1556-69AD-20A7-52278C54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29" y="2988179"/>
            <a:ext cx="492511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TIMER1 -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9" y="1161867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Sheet(page 969, 967)</a:t>
            </a:r>
          </a:p>
          <a:p>
            <a:r>
              <a:rPr lang="en-US" dirty="0"/>
              <a:t>Enable counter for TIM1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B8EBF8A7-89D1-D7D6-CE6B-ECC7CC73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92" y="1161867"/>
            <a:ext cx="6296179" cy="163951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572B2E9-2CC3-6A36-C9F7-70139AA8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09" y="3009841"/>
            <a:ext cx="5281491" cy="10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TIMER1 -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9" y="1161867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Sheet(page 969, 967)</a:t>
            </a:r>
          </a:p>
          <a:p>
            <a:r>
              <a:rPr lang="en-US" dirty="0"/>
              <a:t>Used to clear flag of update interrupt</a:t>
            </a:r>
          </a:p>
        </p:txBody>
      </p:sp>
      <p:pic>
        <p:nvPicPr>
          <p:cNvPr id="5" name="Picture 4" descr="A sheet of music&#10;&#10;Description automatically generated with medium confidence">
            <a:extLst>
              <a:ext uri="{FF2B5EF4-FFF2-40B4-BE49-F238E27FC236}">
                <a16:creationId xmlns:a16="http://schemas.microsoft.com/office/drawing/2014/main" id="{5699F644-7C3F-11D1-5B8F-8069942D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8" y="714148"/>
            <a:ext cx="5372850" cy="162900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329CBFA-F92B-ADEF-3567-166A3089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21" y="2724051"/>
            <a:ext cx="466790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TIMER1 –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3A04B-60BA-438F-62CB-8E8ECE0D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037" y="978973"/>
            <a:ext cx="4527926" cy="50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339</TotalTime>
  <Words>186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SysTick + Timer</vt:lpstr>
      <vt:lpstr>SysTick – function</vt:lpstr>
      <vt:lpstr>SysTick – main function</vt:lpstr>
      <vt:lpstr>TIMER1 - Registers</vt:lpstr>
      <vt:lpstr>TIMER1 - Registers</vt:lpstr>
      <vt:lpstr>TIMER1 - Registers</vt:lpstr>
      <vt:lpstr>TIMER1 - Registers</vt:lpstr>
      <vt:lpstr>TIMER1 - Registers</vt:lpstr>
      <vt:lpstr>TIMER1 – function</vt:lpstr>
      <vt:lpstr>TIMER1 – main function</vt:lpstr>
      <vt:lpstr>TIMER2 - Registers</vt:lpstr>
      <vt:lpstr>TIMER2 - Registers</vt:lpstr>
      <vt:lpstr>TIMER2 - Registers</vt:lpstr>
      <vt:lpstr>TIMER2 - Registers</vt:lpstr>
      <vt:lpstr>TIMER2 - function</vt:lpstr>
      <vt:lpstr>TIMER2 – main function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+ Check</dc:title>
  <dc:creator>kim junhyuk</dc:creator>
  <cp:lastModifiedBy>kim junhyuk</cp:lastModifiedBy>
  <cp:revision>45</cp:revision>
  <dcterms:created xsi:type="dcterms:W3CDTF">2022-12-18T06:00:49Z</dcterms:created>
  <dcterms:modified xsi:type="dcterms:W3CDTF">2022-12-21T07:46:41Z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