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324" r:id="rId3"/>
    <p:sldId id="325" r:id="rId4"/>
    <p:sldId id="283" r:id="rId5"/>
    <p:sldId id="339" r:id="rId6"/>
    <p:sldId id="340" r:id="rId7"/>
    <p:sldId id="341" r:id="rId8"/>
    <p:sldId id="342" r:id="rId9"/>
    <p:sldId id="348" r:id="rId10"/>
    <p:sldId id="343" r:id="rId11"/>
    <p:sldId id="344" r:id="rId12"/>
    <p:sldId id="349" r:id="rId13"/>
    <p:sldId id="345" r:id="rId14"/>
    <p:sldId id="346" r:id="rId15"/>
    <p:sldId id="347" r:id="rId16"/>
    <p:sldId id="350" r:id="rId17"/>
    <p:sldId id="299" r:id="rId18"/>
    <p:sldId id="3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12/27/2022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14DC-9E8A-CB73-D7E0-7CD0F226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35" y="1358482"/>
            <a:ext cx="8510129" cy="41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Main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2928D-91E7-7CF5-7B8B-88B6E0ED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1" y="1509711"/>
            <a:ext cx="4829175" cy="383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573F5-289F-3D41-B768-483C0594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26" y="1303497"/>
            <a:ext cx="4576392" cy="42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Result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3AFCA8-CC56-C889-FB91-2236F6CC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71" y="1405845"/>
            <a:ext cx="3656057" cy="40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6475E-9D11-7959-D081-AB48C66F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6287"/>
            <a:ext cx="39909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Main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18A91-520E-FA55-7F0D-50968BA5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4" y="1504950"/>
            <a:ext cx="4810125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52691-BD04-DCC6-45DF-DBF1CC03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504950"/>
            <a:ext cx="4152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7" y="1326291"/>
            <a:ext cx="4638940" cy="4534266"/>
          </a:xfrm>
        </p:spPr>
        <p:txBody>
          <a:bodyPr>
            <a:normAutofit/>
          </a:bodyPr>
          <a:lstStyle/>
          <a:p>
            <a:r>
              <a:rPr lang="en-US" dirty="0"/>
              <a:t>Reference Material(page 975, 977)</a:t>
            </a:r>
          </a:p>
          <a:p>
            <a:r>
              <a:rPr lang="en-US" dirty="0"/>
              <a:t>DMA -&gt; UIE used to enable interrupt of timer 1, 8.</a:t>
            </a:r>
          </a:p>
          <a:p>
            <a:r>
              <a:rPr lang="en-US" dirty="0"/>
              <a:t>Other resistors needed to get other TIMERs enabled.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D7A86DF-5EBA-7617-56DD-673F7636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577" y="1287641"/>
            <a:ext cx="6532931" cy="168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8F593-C031-F6B7-117A-70BC46FF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7" y="4008771"/>
            <a:ext cx="43891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Result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A1EB7F-1427-932A-ACB8-1F849153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26" y="1710367"/>
            <a:ext cx="3239548" cy="3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4052832"/>
          </a:xfrm>
        </p:spPr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SysTick</a:t>
            </a:r>
            <a:r>
              <a:rPr lang="en-US" dirty="0"/>
              <a:t> to get a 0.5s time for each interrupt.</a:t>
            </a:r>
          </a:p>
          <a:p>
            <a:r>
              <a:rPr lang="en-US" dirty="0"/>
              <a:t>Change timer1 to get a 1s time for each interrupt.</a:t>
            </a:r>
          </a:p>
          <a:p>
            <a:r>
              <a:rPr lang="en-US" dirty="0"/>
              <a:t>Send different output to USART for each interrupt</a:t>
            </a:r>
          </a:p>
          <a:p>
            <a:pPr lvl="1"/>
            <a:r>
              <a:rPr lang="en-US" dirty="0" err="1"/>
              <a:t>SysTick</a:t>
            </a:r>
            <a:r>
              <a:rPr lang="en-US" dirty="0"/>
              <a:t> = “0.5s passed”</a:t>
            </a:r>
          </a:p>
          <a:p>
            <a:pPr lvl="1"/>
            <a:r>
              <a:rPr lang="en-US" dirty="0"/>
              <a:t>Timer1 = “1s passed”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F476C-4B79-8610-B33A-1F7894B4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83" y="664584"/>
            <a:ext cx="2877417" cy="52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4185836"/>
          </a:xfrm>
        </p:spPr>
        <p:txBody>
          <a:bodyPr>
            <a:normAutofit/>
          </a:bodyPr>
          <a:lstStyle/>
          <a:p>
            <a:r>
              <a:rPr lang="en-US" dirty="0"/>
              <a:t>Change button interrupt to detect falling and rising edges.</a:t>
            </a:r>
          </a:p>
          <a:p>
            <a:r>
              <a:rPr lang="en-US" dirty="0"/>
              <a:t>Every falling and rising edge is printed using USART.</a:t>
            </a:r>
          </a:p>
          <a:p>
            <a:pPr lvl="1"/>
            <a:r>
              <a:rPr lang="en-US" dirty="0"/>
              <a:t>Falling edge = “Falling edge detected”</a:t>
            </a:r>
          </a:p>
          <a:p>
            <a:pPr lvl="1"/>
            <a:r>
              <a:rPr lang="en-US" dirty="0"/>
              <a:t>Rising edge = “Rising edge detected”</a:t>
            </a:r>
          </a:p>
          <a:p>
            <a:r>
              <a:rPr lang="en-US" dirty="0"/>
              <a:t>LED toggle on falling edge and rising edge detection.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89C9F-6306-4DFC-22F4-CE8947E3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49" y="875265"/>
            <a:ext cx="3020637" cy="47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8EE12-037C-F733-4BC2-7E48776A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978973"/>
            <a:ext cx="5572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Main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48F75-9A82-ED33-7DFB-36D8E41B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9" y="1476375"/>
            <a:ext cx="4829175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387E5-1E1D-56D6-50F6-EE907A6F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91" y="1338262"/>
            <a:ext cx="4438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26291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Material(page 258, 259)</a:t>
            </a:r>
          </a:p>
          <a:p>
            <a:r>
              <a:rPr lang="en-US" dirty="0"/>
              <a:t>Used to enable interrupt for button input(GPIO).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386E05D-A767-29B1-E3A6-1D9305D9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72" y="544940"/>
            <a:ext cx="5859316" cy="288406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9E3DF86-E569-974C-FFE8-D58D49D6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37" y="4003602"/>
            <a:ext cx="5770586" cy="12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26291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Material(page 321)</a:t>
            </a:r>
          </a:p>
          <a:p>
            <a:r>
              <a:rPr lang="en-US" dirty="0"/>
              <a:t>All interrupts from same pin numbers are connected.</a:t>
            </a:r>
          </a:p>
          <a:p>
            <a:r>
              <a:rPr lang="en-US" dirty="0"/>
              <a:t>Can’t have 2 interrupts in same pin number.</a:t>
            </a:r>
          </a:p>
          <a:p>
            <a:r>
              <a:rPr lang="en-US" dirty="0"/>
              <a:t>EXTI used to set which pin will have the interrupt enabled(default A).</a:t>
            </a:r>
          </a:p>
          <a:p>
            <a:r>
              <a:rPr lang="en-US" dirty="0"/>
              <a:t>Set EXTI13 to pin C13(0010).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9D4911B-427D-4164-CB75-0C2A63C8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98" y="407780"/>
            <a:ext cx="4287866" cy="54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26291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Reference Material(page 405)</a:t>
            </a:r>
          </a:p>
          <a:p>
            <a:r>
              <a:rPr lang="en-US" dirty="0"/>
              <a:t>Used to enable masks for certain lines.</a:t>
            </a:r>
          </a:p>
          <a:p>
            <a:r>
              <a:rPr lang="en-US" dirty="0"/>
              <a:t>IM13 is changed to 1 to unmask GPIO button interrupt request.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5ECECD4-416C-B36E-6C4B-6BE6EC1A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9704"/>
            <a:ext cx="5531816" cy="24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7" y="1326291"/>
            <a:ext cx="5005308" cy="4534266"/>
          </a:xfrm>
        </p:spPr>
        <p:txBody>
          <a:bodyPr>
            <a:normAutofit/>
          </a:bodyPr>
          <a:lstStyle/>
          <a:p>
            <a:r>
              <a:rPr lang="en-US" dirty="0"/>
              <a:t>Reference Material(page 406)</a:t>
            </a:r>
          </a:p>
          <a:p>
            <a:r>
              <a:rPr lang="en-US" dirty="0"/>
              <a:t>FTSR register is used to enable falling edge trigger interrupt.</a:t>
            </a:r>
          </a:p>
          <a:p>
            <a:r>
              <a:rPr lang="en-US" dirty="0"/>
              <a:t>RTSR register is used to enable rising edge trigger interrupt.</a:t>
            </a:r>
          </a:p>
          <a:p>
            <a:r>
              <a:rPr lang="en-US" dirty="0"/>
              <a:t>FTSR2 and RTSR2 to enable interrupts from GPIO with pin number higher than 32.</a:t>
            </a:r>
          </a:p>
          <a:p>
            <a:r>
              <a:rPr lang="en-US" dirty="0"/>
              <a:t>Interrupt can’t differentiate rising or falling edges.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9E6D138C-9067-D996-6015-BEB4F752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44" y="1607997"/>
            <a:ext cx="5995844" cy="36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7" y="1326291"/>
            <a:ext cx="5005308" cy="4534266"/>
          </a:xfrm>
        </p:spPr>
        <p:txBody>
          <a:bodyPr>
            <a:normAutofit/>
          </a:bodyPr>
          <a:lstStyle/>
          <a:p>
            <a:r>
              <a:rPr lang="en-US" dirty="0"/>
              <a:t>Reference Material(page 408)</a:t>
            </a:r>
          </a:p>
          <a:p>
            <a:r>
              <a:rPr lang="en-US" dirty="0"/>
              <a:t>PR1 keeps the status of pending interrupt.</a:t>
            </a:r>
          </a:p>
          <a:p>
            <a:r>
              <a:rPr lang="en-US" dirty="0"/>
              <a:t>After interrupt, the pending flag is set to 1, disabling the next interrupt from happening.</a:t>
            </a:r>
          </a:p>
          <a:p>
            <a:r>
              <a:rPr lang="en-US" dirty="0"/>
              <a:t>PIF needs to be set to 1 to reset the pending flag.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2EC294E0-4811-7184-A986-A95F3E9E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4617"/>
            <a:ext cx="5609478" cy="37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Interrupt – Result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CB5A89F-C0A1-D339-3600-FA21DECA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30" y="1503569"/>
            <a:ext cx="2694139" cy="38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400</TotalTime>
  <Words>358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Interrupt</vt:lpstr>
      <vt:lpstr>Interrupt – Function</vt:lpstr>
      <vt:lpstr>Interrupt – Main Function</vt:lpstr>
      <vt:lpstr>Interrupt - Registers</vt:lpstr>
      <vt:lpstr>Interrupt - Registers</vt:lpstr>
      <vt:lpstr>Interrupt - Registers</vt:lpstr>
      <vt:lpstr>Interrupt - Registers</vt:lpstr>
      <vt:lpstr>Interrupt - Registers</vt:lpstr>
      <vt:lpstr>Interrupt – Result</vt:lpstr>
      <vt:lpstr>Interrupt – Function</vt:lpstr>
      <vt:lpstr>Interrupt – Main Function</vt:lpstr>
      <vt:lpstr>Interrupt – Result</vt:lpstr>
      <vt:lpstr>Interrupt – Function</vt:lpstr>
      <vt:lpstr>Interrupt – Main Function</vt:lpstr>
      <vt:lpstr>Interrupt - Registers</vt:lpstr>
      <vt:lpstr>Interrupt – Result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+ Check</dc:title>
  <dc:creator>kim junhyuk</dc:creator>
  <cp:lastModifiedBy>kim junhyuk</cp:lastModifiedBy>
  <cp:revision>64</cp:revision>
  <dcterms:created xsi:type="dcterms:W3CDTF">2022-12-18T06:00:49Z</dcterms:created>
  <dcterms:modified xsi:type="dcterms:W3CDTF">2022-12-27T04:09:11Z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