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3" r:id="rId11"/>
    <p:sldId id="311" r:id="rId12"/>
    <p:sldId id="312" r:id="rId13"/>
    <p:sldId id="291" r:id="rId14"/>
    <p:sldId id="313" r:id="rId15"/>
    <p:sldId id="314" r:id="rId16"/>
    <p:sldId id="315" r:id="rId17"/>
    <p:sldId id="316" r:id="rId18"/>
    <p:sldId id="322" r:id="rId19"/>
    <p:sldId id="319" r:id="rId20"/>
    <p:sldId id="320" r:id="rId21"/>
    <p:sldId id="321" r:id="rId22"/>
    <p:sldId id="299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EABDDF-6570-E6C6-8946-E8F7E03093FD}"/>
              </a:ext>
            </a:extLst>
          </p:cNvPr>
          <p:cNvSpPr txBox="1">
            <a:spLocks/>
          </p:cNvSpPr>
          <p:nvPr/>
        </p:nvSpPr>
        <p:spPr>
          <a:xfrm>
            <a:off x="1295400" y="-163412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ADC - Registers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151EC3-66A9-2D34-5438-AE4E8297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591)</a:t>
            </a:r>
          </a:p>
          <a:p>
            <a:r>
              <a:rPr lang="en-US" dirty="0"/>
              <a:t>Enable ADC</a:t>
            </a:r>
          </a:p>
          <a:p>
            <a:r>
              <a:rPr lang="en-US" dirty="0"/>
              <a:t>Start ADC conversion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E7A975-3667-DF1F-A08D-86B688E2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66" y="1138076"/>
            <a:ext cx="4153480" cy="139084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3EFD7EF1-9C27-8730-13B1-2A75F43A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66" y="3271658"/>
            <a:ext cx="418205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EABDDF-6570-E6C6-8946-E8F7E03093FD}"/>
              </a:ext>
            </a:extLst>
          </p:cNvPr>
          <p:cNvSpPr txBox="1">
            <a:spLocks/>
          </p:cNvSpPr>
          <p:nvPr/>
        </p:nvSpPr>
        <p:spPr>
          <a:xfrm>
            <a:off x="1295400" y="-163412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ADC - Registers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151EC3-66A9-2D34-5438-AE4E8297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585, 586)</a:t>
            </a:r>
          </a:p>
          <a:p>
            <a:r>
              <a:rPr lang="en-US" dirty="0"/>
              <a:t>Check if conversion ended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987F3F-3622-4644-554D-774E63EA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92" y="1261761"/>
            <a:ext cx="4887007" cy="17433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BD940D-1BB0-B10A-1827-CCAC7CA9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92" y="3947340"/>
            <a:ext cx="44202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EABDDF-6570-E6C6-8946-E8F7E03093FD}"/>
              </a:ext>
            </a:extLst>
          </p:cNvPr>
          <p:cNvSpPr txBox="1">
            <a:spLocks/>
          </p:cNvSpPr>
          <p:nvPr/>
        </p:nvSpPr>
        <p:spPr>
          <a:xfrm>
            <a:off x="1295400" y="-163412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ADC - Registers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151EC3-66A9-2D34-5438-AE4E8297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606)</a:t>
            </a:r>
          </a:p>
          <a:p>
            <a:r>
              <a:rPr lang="en-US" dirty="0"/>
              <a:t>Stores ADC converted data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415D82F-1281-9EBF-13BC-8C5D4506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1921"/>
            <a:ext cx="492511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ADC1 - Continuous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C7521-C460-BFFC-C0F8-EB87E783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64" y="1025268"/>
            <a:ext cx="4030814" cy="480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0C7EB-90FD-6F7B-D375-B5A566C4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82" y="2552700"/>
            <a:ext cx="3752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ADC1 - Continuous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CAA10-5C45-DE90-9EBD-49F2CF5F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569681"/>
            <a:ext cx="4210050" cy="5286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8D235-178A-6F8C-6EA6-CB5E9331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Type functions to </a:t>
            </a:r>
            <a:r>
              <a:rPr lang="en-US" dirty="0" err="1"/>
              <a:t>st_basic.c</a:t>
            </a:r>
            <a:endParaRPr lang="en-US" dirty="0"/>
          </a:p>
          <a:p>
            <a:r>
              <a:rPr lang="en-US" dirty="0"/>
              <a:t>Type declarations to </a:t>
            </a:r>
            <a:r>
              <a:rPr lang="en-US" dirty="0" err="1"/>
              <a:t>st_basic.h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ADC1 - Continuous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8D235-178A-6F8C-6EA6-CB5E9331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After typing ‘</a:t>
            </a:r>
            <a:r>
              <a:rPr lang="en-US" dirty="0" err="1"/>
              <a:t>main.c</a:t>
            </a:r>
            <a:r>
              <a:rPr lang="en-US" dirty="0"/>
              <a:t>’ build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96B5A-6E8F-1602-3553-16FA870B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7" y="1250091"/>
            <a:ext cx="5638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ADC1 - Continuous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8D235-178A-6F8C-6EA6-CB5E9331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Debug code</a:t>
            </a:r>
          </a:p>
          <a:p>
            <a:r>
              <a:rPr lang="en-US" dirty="0"/>
              <a:t>Press ‘Switch’ to ‘Confirm Perspective Switch’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BFCE-A959-C660-F412-A88CF1CB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98" y="511903"/>
            <a:ext cx="57626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ADC1 - Continuous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8D235-178A-6F8C-6EA6-CB5E9331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3" y="1326292"/>
            <a:ext cx="3591098" cy="4741999"/>
          </a:xfrm>
        </p:spPr>
        <p:txBody>
          <a:bodyPr/>
          <a:lstStyle/>
          <a:p>
            <a:r>
              <a:rPr lang="en-US" dirty="0"/>
              <a:t>This is the debugging menu</a:t>
            </a:r>
          </a:p>
          <a:p>
            <a:r>
              <a:rPr lang="en-US" dirty="0"/>
              <a:t>On the right window click ‘Live Expressions’ and add ‘</a:t>
            </a:r>
            <a:r>
              <a:rPr lang="en-US" dirty="0" err="1"/>
              <a:t>sensor_value</a:t>
            </a:r>
            <a:r>
              <a:rPr lang="en-US" dirty="0"/>
              <a:t>’ to the expression</a:t>
            </a:r>
          </a:p>
          <a:p>
            <a:r>
              <a:rPr lang="en-US" dirty="0"/>
              <a:t>Press F8(Resume)</a:t>
            </a:r>
          </a:p>
          <a:p>
            <a:r>
              <a:rPr lang="en-US" dirty="0"/>
              <a:t>Check ‘</a:t>
            </a:r>
            <a:r>
              <a:rPr lang="en-US" dirty="0" err="1"/>
              <a:t>sensor_value</a:t>
            </a:r>
            <a:r>
              <a:rPr lang="en-US" dirty="0"/>
              <a:t>’</a:t>
            </a:r>
          </a:p>
          <a:p>
            <a:r>
              <a:rPr lang="en-US" dirty="0"/>
              <a:t>Connect PA4 to GND and check value change</a:t>
            </a:r>
          </a:p>
          <a:p>
            <a:r>
              <a:rPr lang="en-US" dirty="0"/>
              <a:t>Connect PA4 to 3V3 and check value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C4F5F-D4CF-FF56-3AD1-7BBF2BFE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39" y="1524000"/>
            <a:ext cx="7286054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– Not Connected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186BBB-04D7-0C17-A592-CF303F2B0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03251"/>
            <a:ext cx="5021341" cy="465149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5675E4-F483-FCAA-95B2-6A6073A03D6A}"/>
              </a:ext>
            </a:extLst>
          </p:cNvPr>
          <p:cNvSpPr txBox="1">
            <a:spLocks/>
          </p:cNvSpPr>
          <p:nvPr/>
        </p:nvSpPr>
        <p:spPr>
          <a:xfrm>
            <a:off x="798022" y="1326292"/>
            <a:ext cx="5021341" cy="474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Guide(page 35)</a:t>
            </a:r>
          </a:p>
          <a:p>
            <a:r>
              <a:rPr lang="en-US" dirty="0"/>
              <a:t>The PA4 pin is connected to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u="sng" dirty="0"/>
              <a:t>A2(NOT A4)</a:t>
            </a:r>
            <a:r>
              <a:rPr lang="en-US" dirty="0"/>
              <a:t> at CN8 of the board</a:t>
            </a:r>
          </a:p>
          <a:p>
            <a:r>
              <a:rPr lang="en-US" dirty="0"/>
              <a:t>GND and 3V3 are in CN8 also</a:t>
            </a:r>
          </a:p>
        </p:txBody>
      </p:sp>
    </p:spTree>
    <p:extLst>
      <p:ext uri="{BB962C8B-B14F-4D97-AF65-F5344CB8AC3E}">
        <p14:creationId xmlns:p14="http://schemas.microsoft.com/office/powerpoint/2010/main" val="20316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– Not Connected</a:t>
            </a: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3C1178-4C44-62F6-B7FB-9F275460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45" y="1981200"/>
            <a:ext cx="8910110" cy="3810000"/>
          </a:xfrm>
        </p:spPr>
      </p:pic>
    </p:spTree>
    <p:extLst>
      <p:ext uri="{BB962C8B-B14F-4D97-AF65-F5344CB8AC3E}">
        <p14:creationId xmlns:p14="http://schemas.microsoft.com/office/powerpoint/2010/main" val="25975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26291"/>
            <a:ext cx="5401429" cy="4534266"/>
          </a:xfrm>
        </p:spPr>
        <p:txBody>
          <a:bodyPr>
            <a:normAutofit/>
          </a:bodyPr>
          <a:lstStyle/>
          <a:p>
            <a:r>
              <a:rPr lang="en-US" dirty="0"/>
              <a:t>Datasheet(page 17)</a:t>
            </a:r>
          </a:p>
          <a:p>
            <a:r>
              <a:rPr lang="en-US" dirty="0"/>
              <a:t>ADC1 connected to APB2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Set GPIO pin to analog input</a:t>
            </a:r>
          </a:p>
          <a:p>
            <a:pPr lvl="1"/>
            <a:r>
              <a:rPr lang="en-US" dirty="0"/>
              <a:t>Enable clock to ADC1</a:t>
            </a:r>
          </a:p>
          <a:p>
            <a:pPr lvl="1"/>
            <a:r>
              <a:rPr lang="en-US" dirty="0"/>
              <a:t>Set ADC common clock</a:t>
            </a:r>
          </a:p>
          <a:p>
            <a:pPr lvl="1"/>
            <a:r>
              <a:rPr lang="en-US" dirty="0"/>
              <a:t>Set conversion mode</a:t>
            </a:r>
          </a:p>
          <a:p>
            <a:pPr lvl="1"/>
            <a:r>
              <a:rPr lang="en-US" dirty="0"/>
              <a:t>Set sequencer length and ADC channel / rank</a:t>
            </a:r>
          </a:p>
          <a:p>
            <a:pPr lvl="1"/>
            <a:r>
              <a:rPr lang="en-US" dirty="0"/>
              <a:t>Set ADC1 control resistor</a:t>
            </a:r>
          </a:p>
          <a:p>
            <a:pPr lvl="1"/>
            <a:r>
              <a:rPr lang="en-US" dirty="0"/>
              <a:t>Enable ADC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08853C7-CB38-568E-51B5-1E94BE15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65" y="602023"/>
            <a:ext cx="540142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– Connected to GND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EBB1BB-672F-4708-BC69-9983DEC7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36" y="1981200"/>
            <a:ext cx="9342528" cy="3810000"/>
          </a:xfrm>
        </p:spPr>
      </p:pic>
    </p:spTree>
    <p:extLst>
      <p:ext uri="{BB962C8B-B14F-4D97-AF65-F5344CB8AC3E}">
        <p14:creationId xmlns:p14="http://schemas.microsoft.com/office/powerpoint/2010/main" val="1835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ADC1 – Connected to 3V3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0B4F9A-A6A7-ECE5-8A6C-05BB847AA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62" y="1981200"/>
            <a:ext cx="9354475" cy="3810000"/>
          </a:xfrm>
        </p:spPr>
      </p:pic>
    </p:spTree>
    <p:extLst>
      <p:ext uri="{BB962C8B-B14F-4D97-AF65-F5344CB8AC3E}">
        <p14:creationId xmlns:p14="http://schemas.microsoft.com/office/powerpoint/2010/main" val="7690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Get input from the ADC and print where PA4 is connected to the USART using PuTTY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FB04F-6E3A-9635-BE47-864138F1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7" y="2194561"/>
            <a:ext cx="5459192" cy="35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99D2EC-1E41-82D1-CA33-94188C57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7313"/>
            <a:ext cx="9211887" cy="927248"/>
          </a:xfrm>
        </p:spPr>
        <p:txBody>
          <a:bodyPr/>
          <a:lstStyle/>
          <a:p>
            <a:r>
              <a:rPr lang="en-US" dirty="0"/>
              <a:t>Change the settings to get a single input from the ADC</a:t>
            </a:r>
          </a:p>
          <a:p>
            <a:r>
              <a:rPr lang="en-US" dirty="0"/>
              <a:t>The </a:t>
            </a:r>
            <a:r>
              <a:rPr lang="en-US" dirty="0" err="1"/>
              <a:t>sensor_value</a:t>
            </a:r>
            <a:r>
              <a:rPr lang="en-US" dirty="0"/>
              <a:t> never changes even if it is connected to another pin.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56E5-56F9-E8F9-344B-94C6230F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1" y="3754441"/>
            <a:ext cx="11298314" cy="18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8413865" cy="3809999"/>
          </a:xfrm>
        </p:spPr>
        <p:txBody>
          <a:bodyPr/>
          <a:lstStyle/>
          <a:p>
            <a:r>
              <a:rPr lang="en-US" dirty="0"/>
              <a:t>Datasheet(page 73)</a:t>
            </a:r>
          </a:p>
          <a:p>
            <a:r>
              <a:rPr lang="en-US" dirty="0"/>
              <a:t>PA4 connected to ADC1 and 2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DBB195D-602C-75D5-4885-87A2410A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31" y="4341225"/>
            <a:ext cx="9326869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311)</a:t>
            </a:r>
          </a:p>
          <a:p>
            <a:r>
              <a:rPr lang="en-US" dirty="0"/>
              <a:t>Connect GPIO analog switch to ADC input</a:t>
            </a:r>
          </a:p>
          <a:p>
            <a:r>
              <a:rPr lang="en-US" dirty="0"/>
              <a:t>ASC4 Used from GPIOA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06A2EBD-5074-4F43-C289-30DBD7BF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0841"/>
            <a:ext cx="5512658" cy="31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251)</a:t>
            </a:r>
          </a:p>
          <a:p>
            <a:r>
              <a:rPr lang="en-US" dirty="0"/>
              <a:t>Enable ADC clock from AHB2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B2259B-2EF4-5B8D-FA0D-14C5B08E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43" y="602654"/>
            <a:ext cx="4991797" cy="2286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BD956C9-3325-5D10-97C3-8529567A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67" y="4610529"/>
            <a:ext cx="3211928" cy="10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613, 614)</a:t>
            </a:r>
          </a:p>
          <a:p>
            <a:r>
              <a:rPr lang="en-US" dirty="0"/>
              <a:t>Set ADC common clock settings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BB145A-9296-6A7A-A5B1-A1EE4CF0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88" y="978973"/>
            <a:ext cx="4963218" cy="176237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D2F82CF-C2C7-20B9-A5C4-F15BE7B2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88" y="3429000"/>
            <a:ext cx="437258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592, 594)</a:t>
            </a:r>
          </a:p>
          <a:p>
            <a:r>
              <a:rPr lang="en-US" dirty="0"/>
              <a:t>Set conversion mode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9DB0E8D-38D2-91E7-8477-C980133F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978973"/>
            <a:ext cx="4810796" cy="176237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FD3BBA-330B-B46F-F21D-4ABEDEF1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75" y="3883729"/>
            <a:ext cx="45059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602, 603)</a:t>
            </a:r>
          </a:p>
          <a:p>
            <a:r>
              <a:rPr lang="en-US" dirty="0"/>
              <a:t>Set sequencer length</a:t>
            </a:r>
          </a:p>
          <a:p>
            <a:r>
              <a:rPr lang="en-US" dirty="0"/>
              <a:t>Set channel and rank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71F58C8-97AA-ACCD-18E1-4A636E04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56" y="978973"/>
            <a:ext cx="4810796" cy="1590897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4FC433-5631-6CB4-E205-955BD36A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56" y="2876473"/>
            <a:ext cx="4248743" cy="110505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E741E68-637A-4214-D12F-8FAB78E2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224" y="4288130"/>
            <a:ext cx="429637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ADC - Registers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2DE057-4F7F-0A34-CDC4-4792858C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606636" cy="3809999"/>
          </a:xfrm>
        </p:spPr>
        <p:txBody>
          <a:bodyPr/>
          <a:lstStyle/>
          <a:p>
            <a:r>
              <a:rPr lang="en-US" dirty="0"/>
              <a:t>Reference manual(page 589)</a:t>
            </a:r>
          </a:p>
          <a:p>
            <a:r>
              <a:rPr lang="en-US" dirty="0"/>
              <a:t>Disable ADC deep power down</a:t>
            </a:r>
          </a:p>
          <a:p>
            <a:r>
              <a:rPr lang="en-US" dirty="0"/>
              <a:t>Enable ADC internal regulator</a:t>
            </a:r>
          </a:p>
          <a:p>
            <a:r>
              <a:rPr lang="en-US" dirty="0"/>
              <a:t>Start ADC calibration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1D4EDA-A80B-40E0-00CA-5BE0F251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23" y="537341"/>
            <a:ext cx="4801270" cy="17337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2A2CB7-5F8C-8209-AC50-32CCE338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55" y="2271133"/>
            <a:ext cx="3982006" cy="81926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E2C2E5-694F-1B7F-2059-8BB72ADE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455" y="2971886"/>
            <a:ext cx="4115374" cy="149563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CF37C98-A621-FA7D-402A-87B35252B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455" y="4382557"/>
            <a:ext cx="430590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315</TotalTime>
  <Words>404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Diamond Grid 16x9</vt:lpstr>
      <vt:lpstr>ADC</vt:lpstr>
      <vt:lpstr>ADC - Registers</vt:lpstr>
      <vt:lpstr>ADC - Registers</vt:lpstr>
      <vt:lpstr>ADC - Registers</vt:lpstr>
      <vt:lpstr>ADC - Registers</vt:lpstr>
      <vt:lpstr>ADC - Registers</vt:lpstr>
      <vt:lpstr>ADC - Registers</vt:lpstr>
      <vt:lpstr>ADC - Registers</vt:lpstr>
      <vt:lpstr>ADC - Registers</vt:lpstr>
      <vt:lpstr>PowerPoint Presentation</vt:lpstr>
      <vt:lpstr>PowerPoint Presentation</vt:lpstr>
      <vt:lpstr>PowerPoint Presentation</vt:lpstr>
      <vt:lpstr>ADC1 - Continuous</vt:lpstr>
      <vt:lpstr>ADC1 - Continuous</vt:lpstr>
      <vt:lpstr>ADC1 - Continuous</vt:lpstr>
      <vt:lpstr>ADC1 - Continuous</vt:lpstr>
      <vt:lpstr>ADC1 - Continuous</vt:lpstr>
      <vt:lpstr>ADC1 – Not Connected</vt:lpstr>
      <vt:lpstr>ADC1 – Not Connected</vt:lpstr>
      <vt:lpstr>ADC1 – Connected to GND</vt:lpstr>
      <vt:lpstr>ADC1 – Connected to 3V3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36</cp:revision>
  <dcterms:created xsi:type="dcterms:W3CDTF">2022-12-18T06:00:49Z</dcterms:created>
  <dcterms:modified xsi:type="dcterms:W3CDTF">2022-12-21T01:56:15Z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