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62" r:id="rId3"/>
    <p:sldId id="268" r:id="rId4"/>
    <p:sldId id="269" r:id="rId5"/>
    <p:sldId id="270" r:id="rId6"/>
    <p:sldId id="271" r:id="rId7"/>
    <p:sldId id="275" r:id="rId8"/>
    <p:sldId id="276" r:id="rId9"/>
    <p:sldId id="277" r:id="rId10"/>
    <p:sldId id="279" r:id="rId11"/>
    <p:sldId id="281" r:id="rId12"/>
    <p:sldId id="280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706" autoAdjust="0"/>
  </p:normalViewPr>
  <p:slideViewPr>
    <p:cSldViewPr snapToGrid="0">
      <p:cViewPr varScale="1">
        <p:scale>
          <a:sx n="101" d="100"/>
          <a:sy n="101" d="100"/>
        </p:scale>
        <p:origin x="120" y="3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12/18/2022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12/18/2022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STM32CubeIDE</a:t>
            </a:r>
            <a:br>
              <a:rPr lang="en-US"/>
            </a:br>
            <a:r>
              <a:rPr lang="en-US"/>
              <a:t>Setup </a:t>
            </a:r>
            <a:r>
              <a:rPr lang="en-US" dirty="0"/>
              <a:t>+ Check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Embedded System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Setup stm32 </a:t>
            </a:r>
            <a:r>
              <a:rPr lang="en-US" dirty="0" err="1"/>
              <a:t>CubeIDE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2111-FACD-0699-CEDE-7E797B062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5499683" cy="3809999"/>
          </a:xfrm>
        </p:spPr>
        <p:txBody>
          <a:bodyPr/>
          <a:lstStyle/>
          <a:p>
            <a:r>
              <a:rPr lang="en-US" dirty="0"/>
              <a:t>Open ‘C/C++ General’-&gt;’Paths and Symbols’</a:t>
            </a:r>
          </a:p>
          <a:p>
            <a:r>
              <a:rPr lang="en-US" dirty="0"/>
              <a:t>Press ‘Add’-&gt;In ‘Directory’ box paste both ‘Include’ folders from downloaded ‘</a:t>
            </a:r>
            <a:r>
              <a:rPr lang="en-US" dirty="0" err="1"/>
              <a:t>chip_headers</a:t>
            </a:r>
            <a:r>
              <a:rPr lang="en-US" dirty="0"/>
              <a:t>’ file.(Extra explanation at next slide)</a:t>
            </a:r>
          </a:p>
          <a:p>
            <a:r>
              <a:rPr lang="en-US" dirty="0"/>
              <a:t>Press ‘OK’-&gt;’Apply’-&gt;’Apply and Close’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5E86D3-BE84-1ACC-1215-1E38C9D44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405" y="1961029"/>
            <a:ext cx="4367213" cy="293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5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How to get folder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2111-FACD-0699-CEDE-7E797B062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5499683" cy="3809999"/>
          </a:xfrm>
        </p:spPr>
        <p:txBody>
          <a:bodyPr/>
          <a:lstStyle/>
          <a:p>
            <a:r>
              <a:rPr lang="en-US" dirty="0"/>
              <a:t>Open the folder that contains ‘</a:t>
            </a:r>
            <a:r>
              <a:rPr lang="en-US" dirty="0" err="1"/>
              <a:t>chip_headers</a:t>
            </a:r>
            <a:r>
              <a:rPr lang="en-US" dirty="0"/>
              <a:t>’ file</a:t>
            </a:r>
          </a:p>
          <a:p>
            <a:r>
              <a:rPr lang="en-US" dirty="0"/>
              <a:t>Go to ‘</a:t>
            </a:r>
            <a:r>
              <a:rPr lang="en-US" dirty="0" err="1"/>
              <a:t>chip_headers</a:t>
            </a:r>
            <a:r>
              <a:rPr lang="en-US" dirty="0"/>
              <a:t>’-&gt;’CMSIS’-&gt;’Include’</a:t>
            </a:r>
          </a:p>
          <a:p>
            <a:r>
              <a:rPr lang="en-US" dirty="0"/>
              <a:t>Click on address bar. Copy text. Paste to ‘Directory’ from previous slide. Press ‘OK’</a:t>
            </a:r>
          </a:p>
          <a:p>
            <a:r>
              <a:rPr lang="en-US" dirty="0"/>
              <a:t>Go to ‘</a:t>
            </a:r>
            <a:r>
              <a:rPr lang="en-US" dirty="0" err="1"/>
              <a:t>chip_headers</a:t>
            </a:r>
            <a:r>
              <a:rPr lang="en-US" dirty="0"/>
              <a:t>’ ’-&gt;’CMSIS’-&gt;’Device’     -&gt;’ST’-&gt;’STM32L4xx’-&gt;’Include’</a:t>
            </a:r>
          </a:p>
          <a:p>
            <a:r>
              <a:rPr lang="en-US" dirty="0"/>
              <a:t>Click on address bar. Copy text. Paste to ‘Directory’ from previous slide. Press ‘OK’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57A43-33C2-951C-B124-CAFE935AC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536" y="978973"/>
            <a:ext cx="2328439" cy="1857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8007C-AD6B-F24B-1C64-D3584218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536" y="2838361"/>
            <a:ext cx="2325613" cy="173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4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662867-00CE-8186-1190-90626B0DD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896"/>
          <a:stretch/>
        </p:blipFill>
        <p:spPr>
          <a:xfrm>
            <a:off x="5511568" y="1326292"/>
            <a:ext cx="5947008" cy="38468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Setup stm32 </a:t>
            </a:r>
            <a:r>
              <a:rPr lang="en-US" dirty="0" err="1"/>
              <a:t>CubeIDE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2111-FACD-0699-CEDE-7E797B062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4014831" cy="3809999"/>
          </a:xfrm>
        </p:spPr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err="1"/>
              <a:t>src</a:t>
            </a:r>
            <a:r>
              <a:rPr lang="en-US" dirty="0"/>
              <a:t>-&gt;</a:t>
            </a:r>
            <a:r>
              <a:rPr lang="en-US" dirty="0" err="1"/>
              <a:t>main.c</a:t>
            </a:r>
            <a:r>
              <a:rPr lang="en-US" dirty="0"/>
              <a:t> File</a:t>
            </a:r>
          </a:p>
          <a:p>
            <a:r>
              <a:rPr lang="en-US" dirty="0"/>
              <a:t>Delete existing code and copy code</a:t>
            </a:r>
          </a:p>
          <a:p>
            <a:r>
              <a:rPr lang="en-US" dirty="0"/>
              <a:t>Connect board to PC(Check if board lights up)</a:t>
            </a:r>
          </a:p>
          <a:p>
            <a:r>
              <a:rPr lang="en-US" dirty="0"/>
              <a:t>Build code(Hammer button)</a:t>
            </a:r>
          </a:p>
          <a:p>
            <a:r>
              <a:rPr lang="en-US" dirty="0"/>
              <a:t>Upload code to board(Play button)</a:t>
            </a:r>
          </a:p>
          <a:p>
            <a:r>
              <a:rPr lang="en-US" dirty="0"/>
              <a:t>Board green LED should blink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341B8C-FF7C-88DB-B23C-3F5BA9C55F49}"/>
              </a:ext>
            </a:extLst>
          </p:cNvPr>
          <p:cNvSpPr/>
          <p:nvPr/>
        </p:nvSpPr>
        <p:spPr>
          <a:xfrm>
            <a:off x="6560271" y="1726471"/>
            <a:ext cx="142613" cy="15939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80CD79-E58F-40CE-EA36-76FFB2C6EEBF}"/>
              </a:ext>
            </a:extLst>
          </p:cNvPr>
          <p:cNvSpPr/>
          <p:nvPr/>
        </p:nvSpPr>
        <p:spPr>
          <a:xfrm>
            <a:off x="9094611" y="1726471"/>
            <a:ext cx="142613" cy="15939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07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Setup stm32 </a:t>
            </a:r>
            <a:r>
              <a:rPr lang="en-US" dirty="0" err="1"/>
              <a:t>CubeIDE</a:t>
            </a:r>
            <a:r>
              <a:rPr lang="en-US" dirty="0"/>
              <a:t>: Font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2111-FACD-0699-CEDE-7E797B062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5499683" cy="3809999"/>
          </a:xfrm>
        </p:spPr>
        <p:txBody>
          <a:bodyPr/>
          <a:lstStyle/>
          <a:p>
            <a:r>
              <a:rPr lang="en-US" dirty="0"/>
              <a:t>To change font / text size go to ‘Window’-&gt; ’Preferences’</a:t>
            </a:r>
          </a:p>
          <a:p>
            <a:r>
              <a:rPr lang="en-US" dirty="0"/>
              <a:t>Drop down ‘General’-&gt;’Appearance’-&gt;</a:t>
            </a:r>
            <a:r>
              <a:rPr lang="en-US" u="sng" dirty="0"/>
              <a:t>Click</a:t>
            </a:r>
            <a:r>
              <a:rPr lang="en-US" dirty="0"/>
              <a:t> ‘Colors and Fonts’</a:t>
            </a:r>
          </a:p>
          <a:p>
            <a:r>
              <a:rPr lang="en-US" dirty="0"/>
              <a:t>Basic-&gt;</a:t>
            </a:r>
            <a:r>
              <a:rPr lang="en-US" u="sng" dirty="0"/>
              <a:t>Click</a:t>
            </a:r>
            <a:r>
              <a:rPr lang="en-US" dirty="0"/>
              <a:t> ‘Text Font’-&gt;Press ‘Edit’ button.</a:t>
            </a:r>
          </a:p>
          <a:p>
            <a:r>
              <a:rPr lang="en-US" dirty="0"/>
              <a:t>Edit font / font size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35D44-4F71-66D3-66C8-22F52475E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21" y="978973"/>
            <a:ext cx="3827799" cy="47805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831165-CB83-CD36-3996-D35821002195}"/>
              </a:ext>
            </a:extLst>
          </p:cNvPr>
          <p:cNvSpPr/>
          <p:nvPr/>
        </p:nvSpPr>
        <p:spPr>
          <a:xfrm>
            <a:off x="10634837" y="1638738"/>
            <a:ext cx="599726" cy="256738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79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Download stm32 </a:t>
            </a:r>
            <a:r>
              <a:rPr lang="en-US" dirty="0" err="1"/>
              <a:t>CubeIDE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2111-FACD-0699-CEDE-7E797B062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9601200" cy="3809999"/>
          </a:xfrm>
        </p:spPr>
        <p:txBody>
          <a:bodyPr/>
          <a:lstStyle/>
          <a:p>
            <a:r>
              <a:rPr lang="en-US" dirty="0"/>
              <a:t>Enter download link: https://www.st.com/en/development-tools/stm32cubeide.html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24610-E7CD-FE31-6D47-7A88544A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179" y="1909629"/>
            <a:ext cx="6721642" cy="303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4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6F9BE9-5360-B591-9CF5-1FD83F15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179" y="1909629"/>
            <a:ext cx="6721642" cy="29662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Download stm32 </a:t>
            </a:r>
            <a:r>
              <a:rPr lang="en-US" dirty="0" err="1"/>
              <a:t>CubeIDE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2111-FACD-0699-CEDE-7E797B062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9601200" cy="3809999"/>
          </a:xfrm>
        </p:spPr>
        <p:txBody>
          <a:bodyPr/>
          <a:lstStyle/>
          <a:p>
            <a:r>
              <a:rPr lang="en-US" dirty="0"/>
              <a:t>Go down page till ‘Get Software’ part and download according to your 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99B8FC-17A8-FA57-400B-758D04CAEC6D}"/>
              </a:ext>
            </a:extLst>
          </p:cNvPr>
          <p:cNvSpPr/>
          <p:nvPr/>
        </p:nvSpPr>
        <p:spPr>
          <a:xfrm>
            <a:off x="6605631" y="3429000"/>
            <a:ext cx="441121" cy="1059110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11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BB1D2D-1725-95F9-AF90-99B0AB28A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179" y="1909629"/>
            <a:ext cx="6716688" cy="21689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Download stm32 </a:t>
            </a:r>
            <a:r>
              <a:rPr lang="en-US" dirty="0" err="1"/>
              <a:t>CubeIDE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2111-FACD-0699-CEDE-7E797B062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9601200" cy="3809999"/>
          </a:xfrm>
        </p:spPr>
        <p:txBody>
          <a:bodyPr/>
          <a:lstStyle/>
          <a:p>
            <a:r>
              <a:rPr lang="en-US" dirty="0"/>
              <a:t>Accept License Agreement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C05BE0-94A4-BEAB-55CD-51375BE0C74C}"/>
              </a:ext>
            </a:extLst>
          </p:cNvPr>
          <p:cNvSpPr/>
          <p:nvPr/>
        </p:nvSpPr>
        <p:spPr>
          <a:xfrm>
            <a:off x="7268361" y="2693347"/>
            <a:ext cx="441121" cy="234411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801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73F8B2-4CE6-9B49-32AC-4C14275F5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179" y="1909628"/>
            <a:ext cx="6723156" cy="32915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Download stm32 </a:t>
            </a:r>
            <a:r>
              <a:rPr lang="en-US" dirty="0" err="1"/>
              <a:t>CubeIDE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2111-FACD-0699-CEDE-7E797B062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9601200" cy="3809999"/>
          </a:xfrm>
        </p:spPr>
        <p:txBody>
          <a:bodyPr/>
          <a:lstStyle/>
          <a:p>
            <a:r>
              <a:rPr lang="en-US" dirty="0"/>
              <a:t>Enter name and </a:t>
            </a:r>
            <a:r>
              <a:rPr lang="en-US" u="sng" dirty="0"/>
              <a:t>email</a:t>
            </a:r>
            <a:r>
              <a:rPr lang="en-US" dirty="0"/>
              <a:t>. Don’t check box and press download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C6A92-1090-9EE7-4C01-F6A15DCC4A4E}"/>
              </a:ext>
            </a:extLst>
          </p:cNvPr>
          <p:cNvSpPr/>
          <p:nvPr/>
        </p:nvSpPr>
        <p:spPr>
          <a:xfrm>
            <a:off x="4458049" y="3496112"/>
            <a:ext cx="2756483" cy="715161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87C648-FE1F-72E0-D6D9-13A90045DE1E}"/>
              </a:ext>
            </a:extLst>
          </p:cNvPr>
          <p:cNvSpPr/>
          <p:nvPr/>
        </p:nvSpPr>
        <p:spPr>
          <a:xfrm>
            <a:off x="7286537" y="4453571"/>
            <a:ext cx="448113" cy="252653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583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Download stm32 </a:t>
            </a:r>
            <a:r>
              <a:rPr lang="en-US" dirty="0" err="1"/>
              <a:t>CubeIDE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2111-FACD-0699-CEDE-7E797B062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5499683" cy="3809999"/>
          </a:xfrm>
        </p:spPr>
        <p:txBody>
          <a:bodyPr/>
          <a:lstStyle/>
          <a:p>
            <a:r>
              <a:rPr lang="en-US" dirty="0"/>
              <a:t>Check email from STMicroelectronics</a:t>
            </a:r>
          </a:p>
          <a:p>
            <a:r>
              <a:rPr lang="en-US" dirty="0"/>
              <a:t>Press ‘Download now’ button</a:t>
            </a:r>
          </a:p>
          <a:p>
            <a:r>
              <a:rPr lang="en-US" dirty="0"/>
              <a:t>New tab will open, wait a bit(might take some time)</a:t>
            </a:r>
          </a:p>
          <a:p>
            <a:r>
              <a:rPr lang="en-US" dirty="0"/>
              <a:t>New tab will open ‘st.com’ page and start downloading automatically</a:t>
            </a:r>
          </a:p>
          <a:p>
            <a:r>
              <a:rPr lang="en-US" dirty="0"/>
              <a:t>If download doesn’t start or you have any problems, try checking cookies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FE6FD-05A4-2892-60AB-E1E059E0D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640" y="1326292"/>
            <a:ext cx="4502896" cy="43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9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Setup stm32 </a:t>
            </a:r>
            <a:r>
              <a:rPr lang="en-US" dirty="0" err="1"/>
              <a:t>CubeIDE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2111-FACD-0699-CEDE-7E797B062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5499683" cy="3809999"/>
          </a:xfrm>
        </p:spPr>
        <p:txBody>
          <a:bodyPr/>
          <a:lstStyle/>
          <a:p>
            <a:r>
              <a:rPr lang="en-US" dirty="0"/>
              <a:t>Go to ‘File’-&gt;’New’-&gt;’STM32 Project’</a:t>
            </a:r>
          </a:p>
          <a:p>
            <a:r>
              <a:rPr lang="en-US" dirty="0"/>
              <a:t>Type ‘stm32l476’(It’s the letter ‘l’ not 1) in the ‘Commercial Part Number’ area</a:t>
            </a:r>
          </a:p>
          <a:p>
            <a:r>
              <a:rPr lang="en-US" dirty="0"/>
              <a:t>Check the list at the bottom right. Click the line with ‘Board’ as ‘NUCLEO~’ then press ‘next’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202393-D817-E9D8-578D-0DBEFDA67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146" y="1323503"/>
            <a:ext cx="4508390" cy="31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7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4D79C5-EDF6-C3BE-89E2-26E738670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996" y="1326292"/>
            <a:ext cx="4508390" cy="4780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Setup stm32 </a:t>
            </a:r>
            <a:r>
              <a:rPr lang="en-US" dirty="0" err="1"/>
              <a:t>CubeIDE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2111-FACD-0699-CEDE-7E797B062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5499683" cy="3809999"/>
          </a:xfrm>
        </p:spPr>
        <p:txBody>
          <a:bodyPr/>
          <a:lstStyle/>
          <a:p>
            <a:r>
              <a:rPr lang="en-US" dirty="0"/>
              <a:t>Enter project name and change ‘Targeted Project Type’ to ‘Empty’.</a:t>
            </a:r>
          </a:p>
          <a:p>
            <a:r>
              <a:rPr lang="en-US" dirty="0"/>
              <a:t>Press ‘Finish’</a:t>
            </a:r>
          </a:p>
        </p:txBody>
      </p:sp>
    </p:spTree>
    <p:extLst>
      <p:ext uri="{BB962C8B-B14F-4D97-AF65-F5344CB8AC3E}">
        <p14:creationId xmlns:p14="http://schemas.microsoft.com/office/powerpoint/2010/main" val="395468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FA67-465B-F926-97D0-86324518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163412"/>
            <a:ext cx="9601200" cy="1142385"/>
          </a:xfrm>
        </p:spPr>
        <p:txBody>
          <a:bodyPr/>
          <a:lstStyle/>
          <a:p>
            <a:r>
              <a:rPr lang="en-US" dirty="0"/>
              <a:t>Setup stm32 </a:t>
            </a:r>
            <a:r>
              <a:rPr lang="en-US" dirty="0" err="1"/>
              <a:t>CubeIDE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2111-FACD-0699-CEDE-7E797B062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6292"/>
            <a:ext cx="5499683" cy="3809999"/>
          </a:xfrm>
        </p:spPr>
        <p:txBody>
          <a:bodyPr/>
          <a:lstStyle/>
          <a:p>
            <a:r>
              <a:rPr lang="en-US" dirty="0"/>
              <a:t>Right click project folder-&gt;press ‘Properties’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8CC1E8-2331-237B-C3E6-511BBE9EB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514" y="1326292"/>
            <a:ext cx="2441322" cy="450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1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</TotalTime>
  <Words>451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Diamond Grid 16x9</vt:lpstr>
      <vt:lpstr>STM32CubeIDE Setup + Check</vt:lpstr>
      <vt:lpstr>Download stm32 CubeIDE</vt:lpstr>
      <vt:lpstr>Download stm32 CubeIDE</vt:lpstr>
      <vt:lpstr>Download stm32 CubeIDE</vt:lpstr>
      <vt:lpstr>Download stm32 CubeIDE</vt:lpstr>
      <vt:lpstr>Download stm32 CubeIDE</vt:lpstr>
      <vt:lpstr>Setup stm32 CubeIDE</vt:lpstr>
      <vt:lpstr>Setup stm32 CubeIDE</vt:lpstr>
      <vt:lpstr>Setup stm32 CubeIDE</vt:lpstr>
      <vt:lpstr>Setup stm32 CubeIDE</vt:lpstr>
      <vt:lpstr>How to get folder path</vt:lpstr>
      <vt:lpstr>Setup stm32 CubeIDE</vt:lpstr>
      <vt:lpstr>Setup stm32 CubeIDE: Font 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+ Check</dc:title>
  <dc:creator>kim junhyuk</dc:creator>
  <cp:lastModifiedBy>kim junhyuk</cp:lastModifiedBy>
  <cp:revision>15</cp:revision>
  <dcterms:created xsi:type="dcterms:W3CDTF">2022-12-18T06:00:49Z</dcterms:created>
  <dcterms:modified xsi:type="dcterms:W3CDTF">2022-12-18T07:27:41Z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