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1" r:id="rId2"/>
    <p:sldId id="283" r:id="rId3"/>
    <p:sldId id="285" r:id="rId4"/>
    <p:sldId id="284" r:id="rId5"/>
    <p:sldId id="286" r:id="rId6"/>
    <p:sldId id="287" r:id="rId7"/>
    <p:sldId id="288" r:id="rId8"/>
    <p:sldId id="289" r:id="rId9"/>
    <p:sldId id="290" r:id="rId10"/>
    <p:sldId id="293" r:id="rId11"/>
    <p:sldId id="294" r:id="rId12"/>
    <p:sldId id="295" r:id="rId13"/>
    <p:sldId id="296" r:id="rId14"/>
    <p:sldId id="297" r:id="rId15"/>
    <p:sldId id="291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300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12/20/2022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12/20/2022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PuTTY –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3BB3-7A5F-3766-24A9-AD241F81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8147857" cy="3809999"/>
          </a:xfrm>
        </p:spPr>
        <p:txBody>
          <a:bodyPr/>
          <a:lstStyle/>
          <a:p>
            <a:r>
              <a:rPr lang="en-US" dirty="0"/>
              <a:t>URL: </a:t>
            </a:r>
            <a:r>
              <a:rPr lang="en-US" dirty="0">
                <a:hlinkClick r:id="rId2"/>
              </a:rPr>
              <a:t>https://www.chiark.greenend.org.uk/~sgtatham/putty/latest.html</a:t>
            </a:r>
            <a:endParaRPr lang="en-US" dirty="0"/>
          </a:p>
          <a:p>
            <a:r>
              <a:rPr lang="en-US" dirty="0"/>
              <a:t>Press ‘Next’ to every step and ‘Install’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52C27-2BFB-CBFA-7393-D86A9A693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59" y="2322508"/>
            <a:ext cx="7969481" cy="367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PuTTY – Configure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3BB3-7A5F-3766-24A9-AD241F81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6036424" cy="3809999"/>
          </a:xfrm>
        </p:spPr>
        <p:txBody>
          <a:bodyPr/>
          <a:lstStyle/>
          <a:p>
            <a:r>
              <a:rPr lang="en-US" dirty="0"/>
              <a:t>Search and open ‘device manager’</a:t>
            </a:r>
          </a:p>
          <a:p>
            <a:r>
              <a:rPr lang="en-US" dirty="0"/>
              <a:t>Check ‘Ports’</a:t>
            </a:r>
          </a:p>
          <a:p>
            <a:r>
              <a:rPr lang="en-US" dirty="0"/>
              <a:t>Remember the number after ‘COM’ for STM~</a:t>
            </a:r>
          </a:p>
          <a:p>
            <a:r>
              <a:rPr lang="en-US" dirty="0"/>
              <a:t>The port is ‘COM3’ here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B5599-1550-316C-F4BD-0FF83A940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58" r="49560" b="31381"/>
          <a:stretch/>
        </p:blipFill>
        <p:spPr>
          <a:xfrm>
            <a:off x="3287147" y="4438022"/>
            <a:ext cx="5617706" cy="13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PuTTY – Configure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3BB3-7A5F-3766-24A9-AD241F81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6036424" cy="3809999"/>
          </a:xfrm>
        </p:spPr>
        <p:txBody>
          <a:bodyPr/>
          <a:lstStyle/>
          <a:p>
            <a:r>
              <a:rPr lang="en-US" dirty="0"/>
              <a:t>Open PuTTY</a:t>
            </a:r>
          </a:p>
          <a:p>
            <a:r>
              <a:rPr lang="en-US" dirty="0"/>
              <a:t>Open ‘Terminal’</a:t>
            </a:r>
          </a:p>
          <a:p>
            <a:r>
              <a:rPr lang="en-US" dirty="0"/>
              <a:t>Check both ‘Implicit~’ options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CCFE8-5A2F-ECE8-E1A1-FFE3FE21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526" y="353128"/>
            <a:ext cx="5725478" cy="5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8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PuTTY – Configure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3BB3-7A5F-3766-24A9-AD241F81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6036424" cy="4642246"/>
          </a:xfrm>
        </p:spPr>
        <p:txBody>
          <a:bodyPr/>
          <a:lstStyle/>
          <a:p>
            <a:r>
              <a:rPr lang="en-US" dirty="0"/>
              <a:t>Go back to ‘Session’</a:t>
            </a:r>
          </a:p>
          <a:p>
            <a:r>
              <a:rPr lang="en-US" dirty="0"/>
              <a:t>Change ‘Connection type’ to ‘Serial’</a:t>
            </a:r>
          </a:p>
          <a:p>
            <a:r>
              <a:rPr lang="en-US" dirty="0"/>
              <a:t>Set ‘Serial line’ to ‘</a:t>
            </a:r>
            <a:r>
              <a:rPr lang="en-US" dirty="0" err="1"/>
              <a:t>COMn</a:t>
            </a:r>
            <a:r>
              <a:rPr lang="en-US" dirty="0"/>
              <a:t>’(n is the number found in the above step)</a:t>
            </a:r>
          </a:p>
          <a:p>
            <a:r>
              <a:rPr lang="en-US" dirty="0"/>
              <a:t>Set ‘Speed’ to ‘115200’</a:t>
            </a:r>
          </a:p>
          <a:p>
            <a:r>
              <a:rPr lang="en-US" dirty="0"/>
              <a:t>Save the settings by</a:t>
            </a:r>
          </a:p>
          <a:p>
            <a:pPr lvl="1"/>
            <a:r>
              <a:rPr lang="en-US" dirty="0"/>
              <a:t>Write name to ‘Saved Sessions’</a:t>
            </a:r>
          </a:p>
          <a:p>
            <a:pPr lvl="1"/>
            <a:r>
              <a:rPr lang="en-US" dirty="0"/>
              <a:t>Press ‘Save’</a:t>
            </a:r>
          </a:p>
          <a:p>
            <a:pPr lvl="1"/>
            <a:r>
              <a:rPr lang="en-US" dirty="0"/>
              <a:t>Next time, when you open PuTTY double click the name to open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A271D-894C-299F-AE63-F09D7DFE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825" y="1164907"/>
            <a:ext cx="42481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PuTTY – Configure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3BB3-7A5F-3766-24A9-AD241F81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4008119" cy="4642246"/>
          </a:xfrm>
        </p:spPr>
        <p:txBody>
          <a:bodyPr/>
          <a:lstStyle/>
          <a:p>
            <a:r>
              <a:rPr lang="en-US" dirty="0"/>
              <a:t>When you opened a blank terminal will open</a:t>
            </a:r>
          </a:p>
          <a:p>
            <a:r>
              <a:rPr lang="en-US" dirty="0"/>
              <a:t>Click the terminal to make the name show up at the 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5AABC-0B5E-6F66-A227-5EB9E997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50" y="1462087"/>
            <a:ext cx="62674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-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10659-EB03-56DF-2979-95A0F66F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8" y="1520158"/>
            <a:ext cx="5625465" cy="3817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0F696B-1E21-03ED-64E3-FA621E35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473" y="1520158"/>
            <a:ext cx="4862114" cy="194171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99D2EC-1E41-82D1-CA33-94188C57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473" y="4160142"/>
            <a:ext cx="4895675" cy="927248"/>
          </a:xfrm>
        </p:spPr>
        <p:txBody>
          <a:bodyPr/>
          <a:lstStyle/>
          <a:p>
            <a:r>
              <a:rPr lang="en-US" dirty="0" err="1"/>
              <a:t>GPIO_Init</a:t>
            </a:r>
            <a:r>
              <a:rPr lang="en-US" dirty="0"/>
              <a:t> function needed.</a:t>
            </a:r>
          </a:p>
          <a:p>
            <a:r>
              <a:rPr lang="en-US" dirty="0"/>
              <a:t>Will print ‘I’ on the screen constantly</a:t>
            </a:r>
          </a:p>
        </p:txBody>
      </p:sp>
    </p:spTree>
    <p:extLst>
      <p:ext uri="{BB962C8B-B14F-4D97-AF65-F5344CB8AC3E}">
        <p14:creationId xmlns:p14="http://schemas.microsoft.com/office/powerpoint/2010/main" val="47845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-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B0261-A64F-B4F9-7BB1-6F7FAD61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447800"/>
            <a:ext cx="62579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5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– Output functions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99D2EC-1E41-82D1-CA33-94188C57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3"/>
            <a:ext cx="9211887" cy="927248"/>
          </a:xfrm>
        </p:spPr>
        <p:txBody>
          <a:bodyPr/>
          <a:lstStyle/>
          <a:p>
            <a:r>
              <a:rPr lang="en-US" dirty="0"/>
              <a:t>Change the code to readable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787A7-92D9-1AB4-0532-A17DC4AA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28" y="1897192"/>
            <a:ext cx="6438144" cy="41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– Output functions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99D2EC-1E41-82D1-CA33-94188C57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3"/>
            <a:ext cx="9211887" cy="927248"/>
          </a:xfrm>
        </p:spPr>
        <p:txBody>
          <a:bodyPr/>
          <a:lstStyle/>
          <a:p>
            <a:r>
              <a:rPr lang="en-US" dirty="0"/>
              <a:t>Change the code to readable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94611-E018-622E-4E3F-79A5F98A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81" y="1918517"/>
            <a:ext cx="6844838" cy="40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1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– Output functions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99D2EC-1E41-82D1-CA33-94188C57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3"/>
            <a:ext cx="9211887" cy="927248"/>
          </a:xfrm>
        </p:spPr>
        <p:txBody>
          <a:bodyPr/>
          <a:lstStyle/>
          <a:p>
            <a:r>
              <a:rPr lang="en-US" dirty="0"/>
              <a:t>Makes main function more readable and shorter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87B20-B5A3-2A1A-F0BD-37EFEA04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80" y="2482901"/>
            <a:ext cx="53435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7C793A-D1E5-DF2E-C428-8657AC71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26" y="578578"/>
            <a:ext cx="5210175" cy="5305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Datasheet(page 17)</a:t>
            </a:r>
          </a:p>
          <a:p>
            <a:r>
              <a:rPr lang="en-US" dirty="0"/>
              <a:t>USART2 connected to APB1</a:t>
            </a:r>
          </a:p>
          <a:p>
            <a:r>
              <a:rPr lang="en-US" dirty="0"/>
              <a:t>Order:</a:t>
            </a:r>
          </a:p>
          <a:p>
            <a:pPr lvl="1"/>
            <a:r>
              <a:rPr lang="en-US" dirty="0"/>
              <a:t>Setup GPIO for USART2 output and input</a:t>
            </a:r>
          </a:p>
          <a:p>
            <a:pPr lvl="1"/>
            <a:r>
              <a:rPr lang="en-US" dirty="0"/>
              <a:t>Enable clock APB1 for USART2 use</a:t>
            </a:r>
          </a:p>
          <a:p>
            <a:pPr lvl="1"/>
            <a:r>
              <a:rPr lang="en-US" dirty="0"/>
              <a:t>Configure the USART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97E7D-F98A-C5A4-69FD-10E85152752F}"/>
              </a:ext>
            </a:extLst>
          </p:cNvPr>
          <p:cNvSpPr/>
          <p:nvPr/>
        </p:nvSpPr>
        <p:spPr>
          <a:xfrm>
            <a:off x="7130387" y="4451027"/>
            <a:ext cx="218063" cy="1349851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805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– Output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66733-741A-A1D2-8F26-7E882D7AA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038350"/>
            <a:ext cx="8763000" cy="2781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91B953-2231-C98D-67AD-86021E08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3"/>
            <a:ext cx="9211887" cy="927248"/>
          </a:xfrm>
        </p:spPr>
        <p:txBody>
          <a:bodyPr/>
          <a:lstStyle/>
          <a:p>
            <a:r>
              <a:rPr lang="en-US" dirty="0"/>
              <a:t>Takes a string and prints it to the terminal</a:t>
            </a:r>
          </a:p>
        </p:txBody>
      </p:sp>
    </p:spTree>
    <p:extLst>
      <p:ext uri="{BB962C8B-B14F-4D97-AF65-F5344CB8AC3E}">
        <p14:creationId xmlns:p14="http://schemas.microsoft.com/office/powerpoint/2010/main" val="27261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–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91B953-2231-C98D-67AD-86021E08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3"/>
            <a:ext cx="9211887" cy="927248"/>
          </a:xfrm>
        </p:spPr>
        <p:txBody>
          <a:bodyPr/>
          <a:lstStyle/>
          <a:p>
            <a:r>
              <a:rPr lang="en-US" dirty="0"/>
              <a:t>Takes an input from the terminal and returns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EF2AC-518A-57B0-026B-ECD95954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18" y="1895475"/>
            <a:ext cx="7334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9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–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91B953-2231-C98D-67AD-86021E08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3"/>
            <a:ext cx="9211887" cy="927248"/>
          </a:xfrm>
        </p:spPr>
        <p:txBody>
          <a:bodyPr/>
          <a:lstStyle/>
          <a:p>
            <a:r>
              <a:rPr lang="en-US" dirty="0"/>
              <a:t>After printing the string ‘USART2 Connected!’</a:t>
            </a:r>
          </a:p>
          <a:p>
            <a:r>
              <a:rPr lang="en-US" dirty="0"/>
              <a:t>Takes input from the terminal and sends it back right away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AD7EA-F20A-28D9-DC30-C08BFF741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2482901"/>
            <a:ext cx="82010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5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–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8E8C3-904E-C1DE-ECB0-1A00CA83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462087"/>
            <a:ext cx="62579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Use header file to save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96833-C12F-C228-6516-8452A163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68" y="2007076"/>
            <a:ext cx="5822659" cy="393441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A4EF19-5029-1B86-6DD2-8C9AE76B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2"/>
            <a:ext cx="4249723" cy="4521091"/>
          </a:xfrm>
        </p:spPr>
        <p:txBody>
          <a:bodyPr/>
          <a:lstStyle/>
          <a:p>
            <a:r>
              <a:rPr lang="en-US" dirty="0"/>
              <a:t>Make a ‘</a:t>
            </a:r>
            <a:r>
              <a:rPr lang="en-US" dirty="0" err="1"/>
              <a:t>st_basic.h</a:t>
            </a:r>
            <a:r>
              <a:rPr lang="en-US" dirty="0"/>
              <a:t>’ and ‘</a:t>
            </a:r>
            <a:r>
              <a:rPr lang="en-US" dirty="0" err="1"/>
              <a:t>st_basic.c</a:t>
            </a:r>
            <a:r>
              <a:rPr lang="en-US" dirty="0"/>
              <a:t>’ file at the ‘</a:t>
            </a:r>
            <a:r>
              <a:rPr lang="en-US" dirty="0" err="1"/>
              <a:t>src</a:t>
            </a:r>
            <a:r>
              <a:rPr lang="en-US" dirty="0"/>
              <a:t>’ file</a:t>
            </a:r>
          </a:p>
          <a:p>
            <a:r>
              <a:rPr lang="en-US" dirty="0"/>
              <a:t>Write the following code to ‘</a:t>
            </a:r>
            <a:r>
              <a:rPr lang="en-US" dirty="0" err="1"/>
              <a:t>st_basic.h</a:t>
            </a:r>
            <a:r>
              <a:rPr lang="en-US" dirty="0"/>
              <a:t>’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3FCA5A-327F-8E58-0D65-F3A6636E2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187" y="1135837"/>
            <a:ext cx="11144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Use header file to save functions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A4EF19-5029-1B86-6DD2-8C9AE76B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2"/>
            <a:ext cx="4249723" cy="4521091"/>
          </a:xfrm>
        </p:spPr>
        <p:txBody>
          <a:bodyPr/>
          <a:lstStyle/>
          <a:p>
            <a:r>
              <a:rPr lang="en-US" dirty="0"/>
              <a:t>Put all the functions into the ‘</a:t>
            </a:r>
            <a:r>
              <a:rPr lang="en-US" dirty="0" err="1"/>
              <a:t>st_basic.c</a:t>
            </a:r>
            <a:r>
              <a:rPr lang="en-US" dirty="0"/>
              <a:t>’ file</a:t>
            </a:r>
          </a:p>
          <a:p>
            <a:r>
              <a:rPr lang="en-US" dirty="0"/>
              <a:t>Make sure to add the ‘#include “</a:t>
            </a:r>
            <a:r>
              <a:rPr lang="en-US" dirty="0" err="1"/>
              <a:t>st_basic.h</a:t>
            </a:r>
            <a:r>
              <a:rPr lang="en-US" dirty="0"/>
              <a:t>”’ line.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7EA8A-3044-8C03-7E5C-4FFD86C7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013" y="1353831"/>
            <a:ext cx="5679215" cy="43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7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Use header file to save functions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A4EF19-5029-1B86-6DD2-8C9AE76B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67312"/>
            <a:ext cx="3612160" cy="4521091"/>
          </a:xfrm>
        </p:spPr>
        <p:txBody>
          <a:bodyPr/>
          <a:lstStyle/>
          <a:p>
            <a:r>
              <a:rPr lang="en-US" dirty="0"/>
              <a:t>Change the ‘</a:t>
            </a:r>
            <a:r>
              <a:rPr lang="en-US" dirty="0" err="1"/>
              <a:t>main.c</a:t>
            </a:r>
            <a:r>
              <a:rPr lang="en-US" dirty="0"/>
              <a:t>’ file “stm32l476xx.h” to “</a:t>
            </a:r>
            <a:r>
              <a:rPr lang="en-US" dirty="0" err="1"/>
              <a:t>st_basic.h</a:t>
            </a:r>
            <a:r>
              <a:rPr lang="en-US" dirty="0"/>
              <a:t>”</a:t>
            </a:r>
          </a:p>
          <a:p>
            <a:r>
              <a:rPr lang="en-US" dirty="0"/>
              <a:t>Build and run code to check if it works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ABD2B4-DD76-5356-B443-DDAE5CBEF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60" y="1942601"/>
            <a:ext cx="6728712" cy="29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A4EF19-5029-1B86-6DD2-8C9AE76B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2"/>
            <a:ext cx="10172349" cy="4521091"/>
          </a:xfrm>
        </p:spPr>
        <p:txBody>
          <a:bodyPr/>
          <a:lstStyle/>
          <a:p>
            <a:r>
              <a:rPr lang="en-US" dirty="0"/>
              <a:t>Make the board output a string “The button is pressed” / “The button is not pressed” if the button is pressed / not pressed accordingly</a:t>
            </a:r>
          </a:p>
          <a:p>
            <a:r>
              <a:rPr lang="en-US" dirty="0"/>
              <a:t>Add delay to prevent rapid output.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ECDE-6B34-3DFC-FCF4-6912A00A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704" y="2454260"/>
            <a:ext cx="5522591" cy="34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7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A4EF19-5029-1B86-6DD2-8C9AE76B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2"/>
            <a:ext cx="10172349" cy="4521091"/>
          </a:xfrm>
        </p:spPr>
        <p:txBody>
          <a:bodyPr/>
          <a:lstStyle/>
          <a:p>
            <a:r>
              <a:rPr lang="en-US" dirty="0"/>
              <a:t>Make the LED LD2 change according to the input terminal</a:t>
            </a:r>
          </a:p>
          <a:p>
            <a:r>
              <a:rPr lang="en-US" dirty="0"/>
              <a:t>If the y key is inputted on the terminal turn the LED on</a:t>
            </a:r>
          </a:p>
          <a:p>
            <a:r>
              <a:rPr lang="en-US" dirty="0"/>
              <a:t>Else if the n key is inputted on </a:t>
            </a:r>
            <a:r>
              <a:rPr lang="en-US"/>
              <a:t>the terminal turn the LED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8413865" cy="3809999"/>
          </a:xfrm>
        </p:spPr>
        <p:txBody>
          <a:bodyPr/>
          <a:lstStyle/>
          <a:p>
            <a:r>
              <a:rPr lang="en-US" dirty="0"/>
              <a:t>Datasheet(page 92), MB(page 2)</a:t>
            </a:r>
          </a:p>
          <a:p>
            <a:r>
              <a:rPr lang="en-US" dirty="0"/>
              <a:t>PA2, PA3 used for USART2_TX and USART2_RX</a:t>
            </a:r>
          </a:p>
          <a:p>
            <a:r>
              <a:rPr lang="en-US" dirty="0"/>
              <a:t>PA2 and PA3 need to be set to AF7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57079-0A93-FD15-0A08-6F8F4836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3" y="4216914"/>
            <a:ext cx="521528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56CF7-07FF-D2BB-4797-E7C238E3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80" y="4216914"/>
            <a:ext cx="4905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3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- Registers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1D7789-EB22-330A-B413-E78327BB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578" y="2065221"/>
            <a:ext cx="5048250" cy="196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72F28A-59B6-5A10-1BFE-148353450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78" y="1590782"/>
            <a:ext cx="3143250" cy="3429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2DE057-4F7F-0A34-CDC4-4792858C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Reference manual(page 303, 304)</a:t>
            </a:r>
          </a:p>
          <a:p>
            <a:r>
              <a:rPr lang="en-US" dirty="0"/>
              <a:t>To set the GPIO, change the </a:t>
            </a:r>
            <a:r>
              <a:rPr lang="en-US" dirty="0" err="1"/>
              <a:t>MODEn</a:t>
            </a:r>
            <a:r>
              <a:rPr lang="en-US" dirty="0"/>
              <a:t>[1:0] to [1, 1] for alternate function mode</a:t>
            </a:r>
          </a:p>
        </p:txBody>
      </p:sp>
    </p:spTree>
    <p:extLst>
      <p:ext uri="{BB962C8B-B14F-4D97-AF65-F5344CB8AC3E}">
        <p14:creationId xmlns:p14="http://schemas.microsoft.com/office/powerpoint/2010/main" val="12056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- Registers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2DE057-4F7F-0A34-CDC4-4792858C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Reference manual(page 308, 309)</a:t>
            </a:r>
          </a:p>
          <a:p>
            <a:r>
              <a:rPr lang="en-US" dirty="0"/>
              <a:t>Change </a:t>
            </a:r>
            <a:r>
              <a:rPr lang="en-US" dirty="0" err="1"/>
              <a:t>GPIOx</a:t>
            </a:r>
            <a:r>
              <a:rPr lang="en-US" dirty="0"/>
              <a:t> mode when using alternate functions</a:t>
            </a:r>
          </a:p>
          <a:p>
            <a:r>
              <a:rPr lang="en-US" dirty="0"/>
              <a:t>AF7 = 0111</a:t>
            </a:r>
          </a:p>
          <a:p>
            <a:r>
              <a:rPr lang="en-US" dirty="0"/>
              <a:t>A2, A3 need to be changed for USART output and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5D755-4F0D-0D10-E12F-F8D49139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09532"/>
            <a:ext cx="5840089" cy="2121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E707FD-15C7-962E-6967-50E43664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301" y="3414735"/>
            <a:ext cx="36099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- Registers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2DE057-4F7F-0A34-CDC4-4792858C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Reference manual(page 254, 255)</a:t>
            </a:r>
          </a:p>
          <a:p>
            <a:r>
              <a:rPr lang="en-US" dirty="0"/>
              <a:t>To enable USART2 clock, change       bit 17 to ‘1’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463EC-EEFC-6526-33EF-44281B64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75" y="482139"/>
            <a:ext cx="5672985" cy="2946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8BCD83-764C-C4E3-1997-F59F1B87B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668" y="3582385"/>
            <a:ext cx="3186573" cy="9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- Registers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2DE057-4F7F-0A34-CDC4-4792858C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Reference manual(page 1395)</a:t>
            </a:r>
          </a:p>
          <a:p>
            <a:r>
              <a:rPr lang="en-US" dirty="0"/>
              <a:t>Used to setup baud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2154E-CF81-3043-CC7C-6CA40E0A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75" y="1490598"/>
            <a:ext cx="5448211" cy="34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- Registers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2DE057-4F7F-0A34-CDC4-4792858C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4606636" cy="3809999"/>
          </a:xfrm>
        </p:spPr>
        <p:txBody>
          <a:bodyPr/>
          <a:lstStyle/>
          <a:p>
            <a:r>
              <a:rPr lang="en-US" dirty="0"/>
              <a:t>Reference manual(page 1384)</a:t>
            </a:r>
          </a:p>
          <a:p>
            <a:r>
              <a:rPr lang="en-US" dirty="0"/>
              <a:t>Used to enable, transfer, receive from USART</a:t>
            </a:r>
          </a:p>
          <a:p>
            <a:pPr lvl="1"/>
            <a:r>
              <a:rPr lang="en-US" dirty="0"/>
              <a:t>Bit 0 : Enable USART</a:t>
            </a:r>
          </a:p>
          <a:p>
            <a:pPr lvl="1"/>
            <a:r>
              <a:rPr lang="en-US" dirty="0"/>
              <a:t>Bit 2 : Enable receive from USART</a:t>
            </a:r>
          </a:p>
          <a:p>
            <a:pPr lvl="1"/>
            <a:r>
              <a:rPr lang="en-US" dirty="0"/>
              <a:t>Bit 3 : Enable transfer from USART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42C85-1D84-C909-824A-38E49DA2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046" y="407780"/>
            <a:ext cx="6153645" cy="2019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8B88C-15BC-26BF-2B15-EC762231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468" y="2588353"/>
            <a:ext cx="4114800" cy="1285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87DF9-C74A-BCAD-BC54-552332765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721" y="5111957"/>
            <a:ext cx="2981325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27668A-C2E0-2811-1DD3-9AD413FEE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418" y="4207082"/>
            <a:ext cx="41338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USART - Registers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2DE057-4F7F-0A34-CDC4-4792858C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4606636" cy="3809999"/>
          </a:xfrm>
        </p:spPr>
        <p:txBody>
          <a:bodyPr/>
          <a:lstStyle/>
          <a:p>
            <a:r>
              <a:rPr lang="en-US" dirty="0"/>
              <a:t>Reference manual(page 1399, 1402)</a:t>
            </a:r>
          </a:p>
          <a:p>
            <a:r>
              <a:rPr lang="en-US" dirty="0"/>
              <a:t>Used to check if USART can send output or take input</a:t>
            </a:r>
          </a:p>
          <a:p>
            <a:r>
              <a:rPr lang="en-US" dirty="0"/>
              <a:t>‘1’ means that the USART can send /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AF9E0-3993-089C-2332-4634E0C9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7" y="407780"/>
            <a:ext cx="5920888" cy="1923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000751-9149-B17C-92EE-0AEF3F9E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56" y="2650266"/>
            <a:ext cx="4133850" cy="1162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6A9A1-103D-930F-E68E-2A2BA14AA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74" y="4075885"/>
            <a:ext cx="41243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265</TotalTime>
  <Words>713</Words>
  <Application>Microsoft Office PowerPoint</Application>
  <PresentationFormat>Widescreen</PresentationFormat>
  <Paragraphs>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Diamond Grid 16x9</vt:lpstr>
      <vt:lpstr>USART</vt:lpstr>
      <vt:lpstr>USART - Registers</vt:lpstr>
      <vt:lpstr>USART - Registers</vt:lpstr>
      <vt:lpstr>USART - Registers</vt:lpstr>
      <vt:lpstr>USART - Registers</vt:lpstr>
      <vt:lpstr>USART - Registers</vt:lpstr>
      <vt:lpstr>USART - Registers</vt:lpstr>
      <vt:lpstr>USART - Registers</vt:lpstr>
      <vt:lpstr>USART - Registers</vt:lpstr>
      <vt:lpstr>PuTTY – Install</vt:lpstr>
      <vt:lpstr>PuTTY – Configure</vt:lpstr>
      <vt:lpstr>PuTTY – Configure</vt:lpstr>
      <vt:lpstr>PuTTY – Configure</vt:lpstr>
      <vt:lpstr>PuTTY – Configure</vt:lpstr>
      <vt:lpstr>USART - Output</vt:lpstr>
      <vt:lpstr>USART - Output</vt:lpstr>
      <vt:lpstr>USART – Output functions</vt:lpstr>
      <vt:lpstr>USART – Output functions</vt:lpstr>
      <vt:lpstr>USART – Output functions</vt:lpstr>
      <vt:lpstr>USART – Output string</vt:lpstr>
      <vt:lpstr>USART – Input</vt:lpstr>
      <vt:lpstr>USART – Input</vt:lpstr>
      <vt:lpstr>USART – Input</vt:lpstr>
      <vt:lpstr>Use header file to save functions</vt:lpstr>
      <vt:lpstr>Use header file to save functions</vt:lpstr>
      <vt:lpstr>Use header file to save functions</vt:lpstr>
      <vt:lpstr>Task 1</vt:lpstr>
      <vt:lpstr>Task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+ Check</dc:title>
  <dc:creator>kim junhyuk</dc:creator>
  <cp:lastModifiedBy>kim junhyuk</cp:lastModifiedBy>
  <cp:revision>32</cp:revision>
  <dcterms:created xsi:type="dcterms:W3CDTF">2022-12-18T06:00:49Z</dcterms:created>
  <dcterms:modified xsi:type="dcterms:W3CDTF">2022-12-20T03:34:07Z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