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83" r:id="rId3"/>
    <p:sldId id="284" r:id="rId4"/>
    <p:sldId id="285" r:id="rId5"/>
    <p:sldId id="289" r:id="rId6"/>
    <p:sldId id="290" r:id="rId7"/>
    <p:sldId id="286" r:id="rId8"/>
    <p:sldId id="287" r:id="rId9"/>
    <p:sldId id="288" r:id="rId10"/>
    <p:sldId id="291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12/19/2022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GPIO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493004" cy="3809999"/>
          </a:xfrm>
        </p:spPr>
        <p:txBody>
          <a:bodyPr/>
          <a:lstStyle/>
          <a:p>
            <a:r>
              <a:rPr lang="en-US" dirty="0"/>
              <a:t>Try to type code, build, and run.</a:t>
            </a:r>
          </a:p>
          <a:p>
            <a:r>
              <a:rPr lang="en-US" dirty="0"/>
              <a:t>Should make the LD2 green light </a:t>
            </a:r>
            <a:r>
              <a:rPr lang="en-US" dirty="0" err="1"/>
              <a:t>light</a:t>
            </a:r>
            <a:r>
              <a:rPr lang="en-US" dirty="0"/>
              <a:t> up when the button is pressed.</a:t>
            </a:r>
          </a:p>
          <a:p>
            <a:r>
              <a:rPr lang="en-US" dirty="0"/>
              <a:t>Order:</a:t>
            </a:r>
          </a:p>
          <a:p>
            <a:pPr lvl="1"/>
            <a:r>
              <a:rPr lang="en-US" dirty="0"/>
              <a:t>Enable GPIO Clock</a:t>
            </a:r>
          </a:p>
          <a:p>
            <a:pPr lvl="1"/>
            <a:r>
              <a:rPr lang="en-US" dirty="0"/>
              <a:t>Set GPIO input / output</a:t>
            </a:r>
          </a:p>
          <a:p>
            <a:pPr lvl="1"/>
            <a:r>
              <a:rPr lang="en-US" dirty="0"/>
              <a:t>Print output as 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328EE-DABA-E83A-F2B1-16D6963C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7780"/>
            <a:ext cx="5229225" cy="441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3432EB-A684-88D4-074F-C9CE7D60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84" y="2196037"/>
            <a:ext cx="48958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E827E82-E87F-D613-F0BF-C70697CB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67" y="1219199"/>
            <a:ext cx="5067300" cy="439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GPIO Input -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784DA-EBAE-0C56-5AB3-297C3A72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32" y="1476375"/>
            <a:ext cx="5143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5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GPIO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5B43E-69F7-1E77-7A27-15A3EE63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5" y="1166070"/>
            <a:ext cx="5378062" cy="479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18A1A-DD09-47F5-A776-9E3EF24E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22" y="1409350"/>
            <a:ext cx="5787837" cy="39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GPIO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Datasheet(page 17)</a:t>
            </a:r>
          </a:p>
          <a:p>
            <a:r>
              <a:rPr lang="en-US" dirty="0"/>
              <a:t>GPIO PORT connected to AHB2</a:t>
            </a:r>
          </a:p>
          <a:p>
            <a:r>
              <a:rPr lang="en-US" dirty="0"/>
              <a:t>Order:</a:t>
            </a:r>
          </a:p>
          <a:p>
            <a:pPr lvl="1"/>
            <a:r>
              <a:rPr lang="en-US" dirty="0"/>
              <a:t>Enable GPIO in AHB2</a:t>
            </a:r>
          </a:p>
          <a:p>
            <a:pPr lvl="1"/>
            <a:r>
              <a:rPr lang="en-US" dirty="0"/>
              <a:t>Setup GPIO mode(input, output)</a:t>
            </a:r>
          </a:p>
          <a:p>
            <a:pPr lvl="1"/>
            <a:r>
              <a:rPr lang="en-US" dirty="0"/>
              <a:t>If output set GPIO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6BB07-D4C5-0926-77FC-34F7D16C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555" y="1221516"/>
            <a:ext cx="5591175" cy="4019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A97E7D-F98A-C5A4-69FD-10E85152752F}"/>
              </a:ext>
            </a:extLst>
          </p:cNvPr>
          <p:cNvSpPr/>
          <p:nvPr/>
        </p:nvSpPr>
        <p:spPr>
          <a:xfrm>
            <a:off x="10455479" y="1507921"/>
            <a:ext cx="601211" cy="169877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805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7237F-FF2C-E152-AC97-75A7A104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75" y="1507921"/>
            <a:ext cx="5153025" cy="2305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GPIO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251)</a:t>
            </a:r>
          </a:p>
          <a:p>
            <a:r>
              <a:rPr lang="en-US" dirty="0"/>
              <a:t>To enable </a:t>
            </a:r>
            <a:r>
              <a:rPr lang="en-US" dirty="0" err="1"/>
              <a:t>GPIOx</a:t>
            </a:r>
            <a:r>
              <a:rPr lang="en-US" dirty="0"/>
              <a:t> we need to change the </a:t>
            </a:r>
            <a:r>
              <a:rPr lang="en-US" dirty="0" err="1"/>
              <a:t>GPIOxEN</a:t>
            </a:r>
            <a:r>
              <a:rPr lang="en-US" dirty="0"/>
              <a:t> bit to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97E7D-F98A-C5A4-69FD-10E85152752F}"/>
              </a:ext>
            </a:extLst>
          </p:cNvPr>
          <p:cNvSpPr/>
          <p:nvPr/>
        </p:nvSpPr>
        <p:spPr>
          <a:xfrm>
            <a:off x="8466982" y="3344061"/>
            <a:ext cx="2698765" cy="26320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C80B5C-FD23-D866-1C7D-62117B55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524" y="3903131"/>
            <a:ext cx="1762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GPIO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303, 304)</a:t>
            </a:r>
          </a:p>
          <a:p>
            <a:r>
              <a:rPr lang="en-US" dirty="0"/>
              <a:t>To set GPIO to output or input, change the </a:t>
            </a:r>
            <a:r>
              <a:rPr lang="en-US" dirty="0" err="1"/>
              <a:t>MODEn</a:t>
            </a:r>
            <a:r>
              <a:rPr lang="en-US" dirty="0"/>
              <a:t>[1:0] to [0, 0] for input, [0, 1] for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FB3AC-5C77-5FC1-6E96-3317307C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78" y="2065221"/>
            <a:ext cx="5048250" cy="196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010E3-B8A4-F517-F54E-D244D42B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78" y="1590782"/>
            <a:ext cx="31432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1FFC7DE-18AC-8226-707B-FE90A49C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73" y="1702528"/>
            <a:ext cx="4905375" cy="3057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GPIO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307)</a:t>
            </a:r>
          </a:p>
          <a:p>
            <a:r>
              <a:rPr lang="en-US" dirty="0"/>
              <a:t>To set output to ‘1’ write </a:t>
            </a:r>
            <a:r>
              <a:rPr lang="en-US" dirty="0" err="1"/>
              <a:t>BSn</a:t>
            </a:r>
            <a:r>
              <a:rPr lang="en-US" dirty="0"/>
              <a:t> to ‘1’</a:t>
            </a:r>
          </a:p>
          <a:p>
            <a:r>
              <a:rPr lang="en-US" dirty="0"/>
              <a:t>To set output to ‘0’ write </a:t>
            </a:r>
            <a:r>
              <a:rPr lang="en-US" dirty="0" err="1"/>
              <a:t>BRn</a:t>
            </a:r>
            <a:r>
              <a:rPr lang="en-US" dirty="0"/>
              <a:t> to ‘1’</a:t>
            </a:r>
          </a:p>
        </p:txBody>
      </p:sp>
    </p:spTree>
    <p:extLst>
      <p:ext uri="{BB962C8B-B14F-4D97-AF65-F5344CB8AC3E}">
        <p14:creationId xmlns:p14="http://schemas.microsoft.com/office/powerpoint/2010/main" val="146377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GPIO - Registers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Reference manual(page 306)</a:t>
            </a:r>
          </a:p>
          <a:p>
            <a:r>
              <a:rPr lang="en-US" dirty="0"/>
              <a:t>To check input from GPIO, check </a:t>
            </a:r>
            <a:r>
              <a:rPr lang="en-US" dirty="0" err="1"/>
              <a:t>IDn</a:t>
            </a:r>
            <a:r>
              <a:rPr lang="en-US" dirty="0"/>
              <a:t> for input state(0 or 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16B5A-CC75-8A14-66A7-F45CD5FE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73" y="1916841"/>
            <a:ext cx="4914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Output in Board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User manual(page 23)</a:t>
            </a:r>
          </a:p>
          <a:p>
            <a:r>
              <a:rPr lang="en-US" dirty="0"/>
              <a:t>MB(page 4)</a:t>
            </a:r>
          </a:p>
          <a:p>
            <a:r>
              <a:rPr lang="en-US" dirty="0"/>
              <a:t>From diagram, User LED LD2 connected PA5 Pin</a:t>
            </a:r>
          </a:p>
          <a:p>
            <a:r>
              <a:rPr lang="en-US" dirty="0"/>
              <a:t>Can be used to check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3F0DF-02C5-3AD2-DDC9-7E5A7E00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48" y="1326292"/>
            <a:ext cx="42291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ADB94F-7136-3C2D-E4FC-0105B2C6D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710" y="2050192"/>
            <a:ext cx="2466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9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Input in Board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895675" cy="3809999"/>
          </a:xfrm>
        </p:spPr>
        <p:txBody>
          <a:bodyPr/>
          <a:lstStyle/>
          <a:p>
            <a:r>
              <a:rPr lang="en-US" dirty="0"/>
              <a:t>User manual(page 23)</a:t>
            </a:r>
          </a:p>
          <a:p>
            <a:r>
              <a:rPr lang="en-US" dirty="0"/>
              <a:t>MB(page 2)</a:t>
            </a:r>
          </a:p>
          <a:p>
            <a:r>
              <a:rPr lang="en-US" dirty="0"/>
              <a:t>From diagram, User button B1 is connected to PC13.</a:t>
            </a:r>
          </a:p>
          <a:p>
            <a:r>
              <a:rPr lang="en-US" dirty="0"/>
              <a:t>Can be used to check input</a:t>
            </a:r>
          </a:p>
          <a:p>
            <a:r>
              <a:rPr lang="en-US" dirty="0"/>
              <a:t>PC13 is high when the button is not pressed and low then the button is pressed.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9DC40-F1A3-5406-85D3-D89A61DD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55" y="1326292"/>
            <a:ext cx="423862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B3E4C-9796-C30E-390D-FACEE20D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229" y="2116866"/>
            <a:ext cx="3343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GPIO Output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1379CD-A254-F538-A4C7-BB2A238F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6292"/>
            <a:ext cx="4493004" cy="3809999"/>
          </a:xfrm>
        </p:spPr>
        <p:txBody>
          <a:bodyPr/>
          <a:lstStyle/>
          <a:p>
            <a:r>
              <a:rPr lang="en-US" dirty="0"/>
              <a:t>Try to type code, build, and run.</a:t>
            </a:r>
          </a:p>
          <a:p>
            <a:r>
              <a:rPr lang="en-US" dirty="0"/>
              <a:t>Should make the LD2 green light blink.</a:t>
            </a:r>
          </a:p>
          <a:p>
            <a:r>
              <a:rPr lang="en-US" dirty="0"/>
              <a:t>Order:</a:t>
            </a:r>
          </a:p>
          <a:p>
            <a:pPr lvl="1"/>
            <a:r>
              <a:rPr lang="en-US" dirty="0"/>
              <a:t>Enable GPIO Clock</a:t>
            </a:r>
          </a:p>
          <a:p>
            <a:pPr lvl="1"/>
            <a:r>
              <a:rPr lang="en-US" dirty="0"/>
              <a:t>Set GPIO input / output</a:t>
            </a:r>
          </a:p>
          <a:p>
            <a:pPr lvl="1"/>
            <a:r>
              <a:rPr lang="en-US" dirty="0"/>
              <a:t>Toggle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7EB1F-B5D4-67F3-251D-2746D992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7142"/>
            <a:ext cx="4818681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156</TotalTime>
  <Words>312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GPIO</vt:lpstr>
      <vt:lpstr>GPIO - Registers</vt:lpstr>
      <vt:lpstr>GPIO - Registers</vt:lpstr>
      <vt:lpstr>GPIO - Registers</vt:lpstr>
      <vt:lpstr>GPIO - Registers</vt:lpstr>
      <vt:lpstr>GPIO - Registers</vt:lpstr>
      <vt:lpstr>Output in Board</vt:lpstr>
      <vt:lpstr>Input in Board</vt:lpstr>
      <vt:lpstr>GPIO Output</vt:lpstr>
      <vt:lpstr>GPIO Input</vt:lpstr>
      <vt:lpstr>GPIO Input - Code</vt:lpstr>
      <vt:lpstr>GPIO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+ Check</dc:title>
  <dc:creator>kim junhyuk</dc:creator>
  <cp:lastModifiedBy>kim junhyuk</cp:lastModifiedBy>
  <cp:revision>22</cp:revision>
  <dcterms:created xsi:type="dcterms:W3CDTF">2022-12-18T06:00:49Z</dcterms:created>
  <dcterms:modified xsi:type="dcterms:W3CDTF">2022-12-19T04:18:01Z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