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2" r:id="rId1"/>
    <p:sldMasterId id="2147483975" r:id="rId2"/>
  </p:sldMasterIdLst>
  <p:sldIdLst>
    <p:sldId id="263" r:id="rId3"/>
    <p:sldId id="270" r:id="rId4"/>
    <p:sldId id="274" r:id="rId5"/>
    <p:sldId id="272" r:id="rId6"/>
    <p:sldId id="271" r:id="rId7"/>
    <p:sldId id="273" r:id="rId8"/>
    <p:sldId id="275" r:id="rId9"/>
    <p:sldId id="276" r:id="rId10"/>
    <p:sldId id="277" r:id="rId11"/>
    <p:sldId id="278" r:id="rId12"/>
    <p:sldId id="279" r:id="rId13"/>
    <p:sldId id="280" r:id="rId14"/>
    <p:sldId id="281" r:id="rId15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3366FF"/>
    <a:srgbClr val="E1C48F"/>
    <a:srgbClr val="3399FF"/>
    <a:srgbClr val="FF0066"/>
    <a:srgbClr val="FFCCFF"/>
    <a:srgbClr val="FFFF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96400" autoAdjust="0"/>
  </p:normalViewPr>
  <p:slideViewPr>
    <p:cSldViewPr>
      <p:cViewPr varScale="1">
        <p:scale>
          <a:sx n="80" d="100"/>
          <a:sy n="80" d="100"/>
        </p:scale>
        <p:origin x="456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9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 anchor="b"/>
          <a:lstStyle>
            <a:lvl1pPr marL="0" marR="64008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dirty="0"/>
              <a:t>마스터 부제목 스타일 편집</a:t>
            </a:r>
            <a:endParaRPr kumimoji="0" 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6BD40D7-2EC3-42C9-B4CD-EC21A7DEEA8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/>
          <a:p>
            <a:fld id="{7ECEFAC6-8C3D-4BF3-9D33-5B01504927DD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/>
          <a:p>
            <a:fld id="{EFCDA5C3-6DC5-45D9-ABC0-005DF7F9B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2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43735"/>
            <a:ext cx="10972800" cy="497601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2258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590665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9600" y="953725"/>
            <a:ext cx="5386917" cy="549061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953725"/>
            <a:ext cx="5389033" cy="549061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/>
          <a:p>
            <a:fld id="{7ECEFAC6-8C3D-4BF3-9D33-5B01504927DD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/>
          <a:p>
            <a:fld id="{EFCDA5C3-6DC5-45D9-ABC0-005DF7F9BCB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 anchor="b"/>
          <a:lstStyle>
            <a:lvl1pPr marL="0" marR="64008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dirty="0"/>
              <a:t>마스터 부제목 스타일 편집</a:t>
            </a:r>
            <a:endParaRPr kumimoji="0" 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6BD40D7-2EC3-42C9-B4CD-EC21A7DEEA8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1067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43735"/>
            <a:ext cx="10972800" cy="497601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94211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5500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590665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9600" y="953725"/>
            <a:ext cx="5386917" cy="549061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953725"/>
            <a:ext cx="5389033" cy="549061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30111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7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2379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609600" y="998731"/>
            <a:ext cx="10972800" cy="500856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4955873" y="6540489"/>
            <a:ext cx="7200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74" r:id="rId3"/>
    <p:sldLayoutId id="2147483967" r:id="rId4"/>
    <p:sldLayoutId id="2147483969" r:id="rId5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7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2379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/>
              <a:t>마스터 </a:t>
            </a:r>
            <a:r>
              <a:rPr kumimoji="0" lang="ko-KR" altLang="en-US" dirty="0"/>
              <a:t>제목 스타일 편집</a:t>
            </a:r>
            <a:endParaRPr kumimoji="0" 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609600" y="998731"/>
            <a:ext cx="10972800" cy="500856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193364" y="6541604"/>
            <a:ext cx="7963309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latin typeface="+mn-ea"/>
                <a:ea typeface="+mn-ea"/>
              </a:rPr>
              <a:t>네트워크프로그래밍 </a:t>
            </a:r>
            <a:r>
              <a:rPr lang="en-US" altLang="ko-KR" sz="1400">
                <a:latin typeface="+mn-ea"/>
                <a:ea typeface="+mn-ea"/>
              </a:rPr>
              <a:t>– 2</a:t>
            </a:r>
            <a:r>
              <a:rPr lang="ko-KR" altLang="en-US" sz="1400">
                <a:latin typeface="+mn-ea"/>
                <a:ea typeface="+mn-ea"/>
              </a:rPr>
              <a:t>주</a:t>
            </a:r>
            <a:r>
              <a:rPr lang="en-US" altLang="ko-KR" sz="1400" baseline="0">
                <a:latin typeface="+mn-ea"/>
                <a:ea typeface="+mn-ea"/>
              </a:rPr>
              <a:t> </a:t>
            </a:r>
            <a:r>
              <a:rPr lang="ko-KR" altLang="en-US" sz="1400" baseline="0" dirty="0">
                <a:latin typeface="+mn-ea"/>
                <a:ea typeface="+mn-ea"/>
              </a:rPr>
              <a:t>통신기초 </a:t>
            </a:r>
            <a:fld id="{F6001F84-A9B6-4463-B9CF-A045C95A7380}" type="slidenum">
              <a:rPr lang="ko-KR" altLang="en-US" sz="1400" smtClean="0">
                <a:latin typeface="+mn-ea"/>
                <a:ea typeface="+mn-ea"/>
              </a:rPr>
              <a:pPr algn="r"/>
              <a:t>‹#›</a:t>
            </a:fld>
            <a:endParaRPr lang="ko-KR" altLang="en-US" sz="1400" dirty="0">
              <a:latin typeface="+mn-ea"/>
              <a:ea typeface="+mn-ea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4955873" y="6540489"/>
            <a:ext cx="7200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04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네트워크프로그래밍</a:t>
            </a:r>
            <a:br>
              <a:rPr lang="en-US" altLang="ko-KR"/>
            </a:br>
            <a:r>
              <a:rPr lang="ko-KR" altLang="en-US"/>
              <a:t>텀프로젝트 결과 보고서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14400" y="3611606"/>
            <a:ext cx="10363200" cy="1797613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학년 컴퓨터공학부 </a:t>
            </a:r>
            <a:r>
              <a:rPr lang="en-US" altLang="ko-KR" dirty="0"/>
              <a:t>1871456</a:t>
            </a:r>
          </a:p>
          <a:p>
            <a:r>
              <a:rPr lang="ko-KR" altLang="en-US" dirty="0"/>
              <a:t>황준현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학년 컴퓨터공학부 </a:t>
            </a:r>
            <a:r>
              <a:rPr lang="en-US" altLang="ko-KR"/>
              <a:t>2071243</a:t>
            </a:r>
            <a:endParaRPr lang="en-US" altLang="ko-KR" dirty="0"/>
          </a:p>
          <a:p>
            <a:r>
              <a:rPr lang="ko-KR" altLang="en-US" dirty="0"/>
              <a:t>김민정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86754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E071E90-2C34-16F7-AC15-F7C4B0924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방 만들기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D1AB696-066A-B1F6-A799-A29AAC47D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117" y="953725"/>
            <a:ext cx="6885765" cy="532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29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09EF2F1-9131-D42B-0FDB-BECE42364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게임방</a:t>
            </a:r>
            <a:r>
              <a:rPr lang="en-US" altLang="ko-KR" dirty="0"/>
              <a:t>: </a:t>
            </a:r>
            <a:r>
              <a:rPr lang="ko-KR" altLang="en-US" dirty="0"/>
              <a:t>드로잉</a:t>
            </a:r>
            <a:r>
              <a:rPr lang="en-US" altLang="ko-KR" dirty="0"/>
              <a:t>, </a:t>
            </a:r>
            <a:r>
              <a:rPr lang="ko-KR" altLang="en-US" dirty="0"/>
              <a:t>도형 드로잉</a:t>
            </a:r>
            <a:r>
              <a:rPr lang="en-US" altLang="ko-KR" dirty="0"/>
              <a:t>, </a:t>
            </a:r>
            <a:r>
              <a:rPr lang="ko-KR" altLang="en-US" dirty="0"/>
              <a:t>색 변경 가능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2A3CF00-1E50-C10A-34FF-1267BFC83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111" y="1043735"/>
            <a:ext cx="6821777" cy="527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440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B50B9A2-B531-70B4-B16F-408496A65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출제자와 문제 푸는 사람 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659403-9B2E-52E9-F9A2-0E8465C11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78" y="1583795"/>
            <a:ext cx="10972800" cy="423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519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08D6561-771C-9315-9A3B-19D406D40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정답 맞춘 후 턴 교환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C0EC2C-FB47-3283-EF20-48D62520B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07" y="1493785"/>
            <a:ext cx="10787986" cy="413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50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998730"/>
            <a:ext cx="10972800" cy="5490610"/>
          </a:xfrm>
          <a:solidFill>
            <a:schemeClr val="bg1"/>
          </a:solidFill>
        </p:spPr>
        <p:txBody>
          <a:bodyPr anchor="ctr">
            <a:normAutofit fontScale="77500" lnSpcReduction="20000"/>
          </a:bodyPr>
          <a:lstStyle/>
          <a:p>
            <a:r>
              <a:rPr lang="ko-KR" altLang="en-US" dirty="0" err="1"/>
              <a:t>텀프로젝트</a:t>
            </a:r>
            <a:r>
              <a:rPr lang="ko-KR" altLang="en-US" dirty="0"/>
              <a:t> 결과 보고서</a:t>
            </a:r>
            <a:endParaRPr lang="en-US" altLang="ko-KR" dirty="0"/>
          </a:p>
          <a:p>
            <a:pPr lvl="1"/>
            <a:r>
              <a:rPr lang="ko-KR" altLang="en-US" dirty="0"/>
              <a:t>팀원 </a:t>
            </a:r>
            <a:r>
              <a:rPr lang="en-US" altLang="ko-KR" dirty="0"/>
              <a:t>(</a:t>
            </a:r>
            <a:r>
              <a:rPr lang="ko-KR" altLang="en-US" dirty="0"/>
              <a:t>학년</a:t>
            </a:r>
            <a:r>
              <a:rPr lang="en-US" altLang="ko-KR" dirty="0"/>
              <a:t>, </a:t>
            </a:r>
            <a:r>
              <a:rPr lang="ko-KR" altLang="en-US" dirty="0"/>
              <a:t>학과</a:t>
            </a:r>
            <a:r>
              <a:rPr lang="en-US" altLang="ko-KR" dirty="0"/>
              <a:t>, </a:t>
            </a:r>
            <a:r>
              <a:rPr lang="ko-KR" altLang="en-US" dirty="0"/>
              <a:t>학번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FF0000"/>
                </a:solidFill>
              </a:rPr>
              <a:t>팀원의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역할분담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예 </a:t>
            </a:r>
            <a:r>
              <a:rPr lang="en-US" altLang="ko-KR" dirty="0">
                <a:solidFill>
                  <a:srgbClr val="FF0000"/>
                </a:solidFill>
              </a:rPr>
              <a:t>5:5)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프로젝트 완성도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예</a:t>
            </a:r>
            <a:r>
              <a:rPr lang="en-US" altLang="ko-KR" dirty="0">
                <a:solidFill>
                  <a:srgbClr val="FF0000"/>
                </a:solidFill>
              </a:rPr>
              <a:t>: 90%)</a:t>
            </a:r>
          </a:p>
          <a:p>
            <a:pPr lvl="1"/>
            <a:r>
              <a:rPr lang="ko-KR" altLang="en-US" dirty="0"/>
              <a:t>프로젝트 개요</a:t>
            </a:r>
            <a:r>
              <a:rPr lang="en-US" altLang="ko-KR" dirty="0"/>
              <a:t> (</a:t>
            </a:r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개요</a:t>
            </a:r>
            <a:r>
              <a:rPr lang="en-US" altLang="ko-KR" dirty="0"/>
              <a:t>, </a:t>
            </a:r>
            <a:r>
              <a:rPr lang="ko-KR" altLang="en-US" dirty="0"/>
              <a:t>기능</a:t>
            </a:r>
            <a:r>
              <a:rPr lang="en-US" altLang="ko-KR" dirty="0"/>
              <a:t>, </a:t>
            </a:r>
            <a:r>
              <a:rPr lang="ko-KR" altLang="en-US" dirty="0"/>
              <a:t>게임</a:t>
            </a:r>
            <a:r>
              <a:rPr lang="en-US" altLang="ko-KR" dirty="0"/>
              <a:t> </a:t>
            </a:r>
            <a:r>
              <a:rPr lang="ko-KR" altLang="en-US" dirty="0"/>
              <a:t>시나리오 설명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시스템 구성도</a:t>
            </a:r>
            <a:endParaRPr lang="en-US" altLang="ko-KR" dirty="0"/>
          </a:p>
          <a:p>
            <a:pPr lvl="1"/>
            <a:r>
              <a:rPr lang="ko-KR" altLang="en-US" dirty="0"/>
              <a:t>시스템 흐름도 </a:t>
            </a:r>
            <a:r>
              <a:rPr lang="en-US" altLang="ko-KR" dirty="0"/>
              <a:t>(</a:t>
            </a:r>
            <a:r>
              <a:rPr lang="ko-KR" altLang="en-US" dirty="0"/>
              <a:t>프로토콜 흐름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프로토콜 목록 </a:t>
            </a:r>
            <a:r>
              <a:rPr lang="en-US" altLang="ko-KR" dirty="0"/>
              <a:t>(</a:t>
            </a:r>
            <a:r>
              <a:rPr lang="ko-KR" altLang="en-US" dirty="0"/>
              <a:t>테이블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실행화면 </a:t>
            </a:r>
            <a:r>
              <a:rPr lang="en-US" altLang="ko-KR" dirty="0"/>
              <a:t>Capture + </a:t>
            </a:r>
            <a:r>
              <a:rPr lang="ko-KR" altLang="en-US" dirty="0"/>
              <a:t>설명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프로젝트 수행 소감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프로그램 시연</a:t>
            </a:r>
            <a:r>
              <a:rPr lang="en-US" altLang="ko-KR" dirty="0"/>
              <a:t>(Demo) </a:t>
            </a:r>
            <a:r>
              <a:rPr lang="ko-KR" altLang="en-US" dirty="0"/>
              <a:t>동영상</a:t>
            </a:r>
            <a:endParaRPr lang="en-US" altLang="ko-KR" dirty="0"/>
          </a:p>
          <a:p>
            <a:pPr lvl="1"/>
            <a:r>
              <a:rPr lang="ko-KR" altLang="en-US" dirty="0"/>
              <a:t>파일명에 팀원이름</a:t>
            </a:r>
            <a:r>
              <a:rPr lang="en-US" altLang="ko-KR" dirty="0"/>
              <a:t>, </a:t>
            </a:r>
            <a:r>
              <a:rPr lang="ko-KR" altLang="en-US" dirty="0"/>
              <a:t>주제가 들어가도록 </a:t>
            </a:r>
            <a:r>
              <a:rPr lang="en-US" altLang="ko-KR" dirty="0"/>
              <a:t>(</a:t>
            </a:r>
            <a:r>
              <a:rPr lang="ko-KR" altLang="en-US" dirty="0"/>
              <a:t>이름</a:t>
            </a:r>
            <a:r>
              <a:rPr lang="en-US" altLang="ko-KR" dirty="0"/>
              <a:t>1-</a:t>
            </a:r>
            <a:r>
              <a:rPr lang="ko-KR" altLang="en-US" dirty="0"/>
              <a:t>이름</a:t>
            </a:r>
            <a:r>
              <a:rPr lang="en-US" altLang="ko-KR" dirty="0"/>
              <a:t>2-</a:t>
            </a:r>
            <a:r>
              <a:rPr lang="ko-KR" altLang="en-US" dirty="0"/>
              <a:t>주제</a:t>
            </a:r>
            <a:r>
              <a:rPr lang="en-US" altLang="ko-KR" dirty="0"/>
              <a:t>.mp4)</a:t>
            </a:r>
          </a:p>
          <a:p>
            <a:pPr lvl="2"/>
            <a:r>
              <a:rPr lang="ko-KR" altLang="en-US" dirty="0">
                <a:solidFill>
                  <a:srgbClr val="FF0000"/>
                </a:solidFill>
              </a:rPr>
              <a:t>예</a:t>
            </a:r>
            <a:r>
              <a:rPr lang="en-US" altLang="ko-KR" dirty="0">
                <a:solidFill>
                  <a:srgbClr val="FF0000"/>
                </a:solidFill>
              </a:rPr>
              <a:t> : </a:t>
            </a:r>
            <a:r>
              <a:rPr lang="ko-KR" altLang="en-US" dirty="0">
                <a:solidFill>
                  <a:srgbClr val="FF0000"/>
                </a:solidFill>
              </a:rPr>
              <a:t>홍길동</a:t>
            </a:r>
            <a:r>
              <a:rPr lang="en-US" altLang="ko-KR" dirty="0">
                <a:solidFill>
                  <a:srgbClr val="FF0000"/>
                </a:solidFill>
              </a:rPr>
              <a:t>-</a:t>
            </a:r>
            <a:r>
              <a:rPr lang="ko-KR" altLang="en-US" dirty="0">
                <a:solidFill>
                  <a:srgbClr val="FF0000"/>
                </a:solidFill>
              </a:rPr>
              <a:t>김철수</a:t>
            </a:r>
            <a:r>
              <a:rPr lang="en-US" altLang="ko-KR" dirty="0">
                <a:solidFill>
                  <a:srgbClr val="FF0000"/>
                </a:solidFill>
              </a:rPr>
              <a:t>-</a:t>
            </a:r>
            <a:r>
              <a:rPr lang="ko-KR" altLang="en-US" dirty="0">
                <a:solidFill>
                  <a:srgbClr val="FF0000"/>
                </a:solidFill>
              </a:rPr>
              <a:t>채팅</a:t>
            </a:r>
            <a:r>
              <a:rPr lang="en-US" altLang="ko-KR" dirty="0">
                <a:solidFill>
                  <a:srgbClr val="FF0000"/>
                </a:solidFill>
              </a:rPr>
              <a:t>.mp4</a:t>
            </a:r>
          </a:p>
          <a:p>
            <a:pPr lvl="1"/>
            <a:r>
              <a:rPr lang="ko-KR" altLang="en-US" dirty="0"/>
              <a:t>실행화면 녹화 </a:t>
            </a:r>
            <a:r>
              <a:rPr lang="en-US" altLang="ko-KR" dirty="0"/>
              <a:t>(</a:t>
            </a:r>
            <a:r>
              <a:rPr lang="ko-KR" altLang="en-US" dirty="0"/>
              <a:t>화면 녹화가 힘든 경우 </a:t>
            </a:r>
            <a:r>
              <a:rPr lang="en-US" altLang="ko-KR" dirty="0"/>
              <a:t>Phone</a:t>
            </a:r>
            <a:r>
              <a:rPr lang="ko-KR" altLang="en-US" dirty="0"/>
              <a:t>으로 촬영해도 됨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자기소개 생략</a:t>
            </a:r>
            <a:r>
              <a:rPr lang="en-US" altLang="ko-KR" dirty="0"/>
              <a:t>, 1</a:t>
            </a:r>
            <a:r>
              <a:rPr lang="ko-KR" altLang="en-US" dirty="0"/>
              <a:t>분</a:t>
            </a:r>
            <a:r>
              <a:rPr lang="en-US" altLang="ko-KR" dirty="0"/>
              <a:t>~2</a:t>
            </a:r>
            <a:r>
              <a:rPr lang="ko-KR" altLang="en-US" dirty="0"/>
              <a:t>분 이내</a:t>
            </a:r>
            <a:r>
              <a:rPr lang="en-US" altLang="ko-KR" dirty="0"/>
              <a:t>, </a:t>
            </a:r>
            <a:r>
              <a:rPr lang="ko-KR" altLang="en-US" dirty="0"/>
              <a:t>반드시 음성포함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zoom, </a:t>
            </a:r>
            <a:r>
              <a:rPr lang="en-US" altLang="ko-KR" dirty="0" err="1">
                <a:solidFill>
                  <a:srgbClr val="FF0000"/>
                </a:solidFill>
              </a:rPr>
              <a:t>webex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녹화기</a:t>
            </a:r>
            <a:r>
              <a:rPr lang="ko-KR" altLang="en-US" dirty="0">
                <a:solidFill>
                  <a:srgbClr val="FF0000"/>
                </a:solidFill>
              </a:rPr>
              <a:t> 사용하지 </a:t>
            </a:r>
            <a:r>
              <a:rPr lang="ko-KR" altLang="en-US" dirty="0" err="1">
                <a:solidFill>
                  <a:srgbClr val="FF0000"/>
                </a:solidFill>
              </a:rPr>
              <a:t>말것</a:t>
            </a:r>
            <a:r>
              <a:rPr lang="en-US" altLang="ko-KR" dirty="0"/>
              <a:t>, </a:t>
            </a:r>
            <a:r>
              <a:rPr lang="ko-KR" altLang="en-US" dirty="0" err="1"/>
              <a:t>곰캠</a:t>
            </a:r>
            <a:r>
              <a:rPr lang="en-US" altLang="ko-KR" dirty="0"/>
              <a:t>, </a:t>
            </a:r>
            <a:r>
              <a:rPr lang="ko-KR" altLang="en-US" dirty="0" err="1"/>
              <a:t>오캠</a:t>
            </a:r>
            <a:r>
              <a:rPr lang="en-US" altLang="ko-KR" dirty="0"/>
              <a:t>, </a:t>
            </a:r>
            <a:r>
              <a:rPr lang="ko-KR" altLang="en-US" dirty="0" err="1"/>
              <a:t>반디캠</a:t>
            </a:r>
            <a:r>
              <a:rPr lang="ko-KR" altLang="en-US" dirty="0"/>
              <a:t> 추천</a:t>
            </a:r>
            <a:endParaRPr lang="en-US" altLang="ko-KR" dirty="0"/>
          </a:p>
          <a:p>
            <a:r>
              <a:rPr lang="ko-KR" altLang="en-US" dirty="0"/>
              <a:t>최종 결과물</a:t>
            </a:r>
            <a:endParaRPr lang="en-US" altLang="ko-KR" dirty="0"/>
          </a:p>
          <a:p>
            <a:pPr lvl="1"/>
            <a:r>
              <a:rPr lang="ko-KR" altLang="en-US" dirty="0"/>
              <a:t>코드 학번</a:t>
            </a:r>
            <a:r>
              <a:rPr lang="en-US" altLang="ko-KR" dirty="0"/>
              <a:t>-</a:t>
            </a:r>
            <a:r>
              <a:rPr lang="ko-KR" altLang="en-US" dirty="0"/>
              <a:t>이름</a:t>
            </a:r>
            <a:r>
              <a:rPr lang="en-US" altLang="ko-KR" dirty="0"/>
              <a:t>.zip (.metadata </a:t>
            </a:r>
            <a:r>
              <a:rPr lang="ko-KR" altLang="en-US" dirty="0"/>
              <a:t>반드시 포함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Image </a:t>
            </a:r>
            <a:r>
              <a:rPr lang="ko-KR" altLang="en-US" dirty="0"/>
              <a:t>파일이나 추가 파일들 포함하는 경우 </a:t>
            </a:r>
            <a:r>
              <a:rPr lang="en-US" altLang="ko-KR" dirty="0"/>
              <a:t>Java code</a:t>
            </a:r>
            <a:r>
              <a:rPr lang="ko-KR" altLang="en-US" dirty="0"/>
              <a:t>에서 상대 위치 </a:t>
            </a:r>
            <a:r>
              <a:rPr lang="en-US" altLang="ko-KR" dirty="0"/>
              <a:t>(./</a:t>
            </a:r>
            <a:r>
              <a:rPr lang="en-US" altLang="ko-KR" dirty="0" err="1"/>
              <a:t>img</a:t>
            </a:r>
            <a:r>
              <a:rPr lang="en-US" altLang="ko-KR" dirty="0"/>
              <a:t>/.....jpg) </a:t>
            </a:r>
            <a:r>
              <a:rPr lang="ko-KR" altLang="en-US" dirty="0"/>
              <a:t>식으로 할 것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(C:\user\... \..) </a:t>
            </a:r>
            <a:r>
              <a:rPr lang="ko-KR" altLang="en-US" dirty="0"/>
              <a:t>식으로 절대위치를 사용하지 말 것</a:t>
            </a:r>
            <a:r>
              <a:rPr lang="en-US" altLang="ko-KR" dirty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텀프로젝트 결과 보고서 </a:t>
            </a:r>
            <a:r>
              <a:rPr lang="en-US" altLang="ko-KR"/>
              <a:t>+ </a:t>
            </a:r>
            <a:r>
              <a:rPr lang="ko-KR" altLang="en-US"/>
              <a:t>동영상 </a:t>
            </a:r>
            <a:r>
              <a:rPr lang="en-US" altLang="ko-KR"/>
              <a:t>+ </a:t>
            </a:r>
            <a:r>
              <a:rPr lang="ko-KR" altLang="en-US"/>
              <a:t>결과물 제출</a:t>
            </a:r>
          </a:p>
        </p:txBody>
      </p:sp>
    </p:spTree>
    <p:extLst>
      <p:ext uri="{BB962C8B-B14F-4D97-AF65-F5344CB8AC3E}">
        <p14:creationId xmlns:p14="http://schemas.microsoft.com/office/powerpoint/2010/main" val="782591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A8C4B2F-154F-7647-5D0F-0BE83908F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ko-KR" altLang="en-US" dirty="0"/>
              <a:t>제목</a:t>
            </a:r>
            <a:r>
              <a:rPr lang="en-US" altLang="ko-KR" dirty="0"/>
              <a:t>: </a:t>
            </a:r>
            <a:r>
              <a:rPr lang="ko-KR" altLang="en-US" dirty="0"/>
              <a:t>캐치마인드</a:t>
            </a:r>
            <a:endParaRPr lang="en-US" altLang="ko-KR" dirty="0"/>
          </a:p>
          <a:p>
            <a:pPr marL="109728" indent="0">
              <a:buNone/>
            </a:pPr>
            <a:endParaRPr lang="en-US" altLang="ko-KR" dirty="0"/>
          </a:p>
          <a:p>
            <a:pPr marL="109728" indent="0">
              <a:buNone/>
            </a:pPr>
            <a:r>
              <a:rPr lang="en-US" altLang="ko-KR" dirty="0"/>
              <a:t>Java Swing</a:t>
            </a:r>
            <a:r>
              <a:rPr lang="ko-KR" altLang="en-US" dirty="0"/>
              <a:t>과 </a:t>
            </a:r>
            <a:r>
              <a:rPr lang="en-US" altLang="ko-KR" dirty="0"/>
              <a:t>Socket Programming</a:t>
            </a:r>
            <a:r>
              <a:rPr lang="ko-KR" altLang="en-US" dirty="0"/>
              <a:t>을 이용한 </a:t>
            </a:r>
            <a:r>
              <a:rPr lang="ko-KR" altLang="en-US" dirty="0" err="1"/>
              <a:t>캐치마인드이다</a:t>
            </a:r>
            <a:r>
              <a:rPr lang="en-US" altLang="ko-KR" dirty="0"/>
              <a:t>. </a:t>
            </a:r>
          </a:p>
          <a:p>
            <a:pPr marL="109728" indent="0">
              <a:buNone/>
            </a:pPr>
            <a:r>
              <a:rPr lang="ko-KR" altLang="en-US" dirty="0"/>
              <a:t>각 플레이어는 아이디와 캐릭터를 가지고 게임을 플레이 할 수 있다</a:t>
            </a:r>
            <a:r>
              <a:rPr lang="en-US" altLang="ko-KR" dirty="0"/>
              <a:t>. </a:t>
            </a:r>
            <a:r>
              <a:rPr lang="ko-KR" altLang="en-US" dirty="0"/>
              <a:t>제시어가 주어지면 해당 </a:t>
            </a:r>
            <a:r>
              <a:rPr lang="ko-KR" altLang="en-US" dirty="0" err="1"/>
              <a:t>제시어를</a:t>
            </a:r>
            <a:r>
              <a:rPr lang="ko-KR" altLang="en-US" dirty="0"/>
              <a:t> 다양한 도구를 이용하여 그림을 그리고 상대방이 맞추는 방식이다</a:t>
            </a:r>
            <a:r>
              <a:rPr lang="en-US" altLang="ko-KR" dirty="0"/>
              <a:t>.</a:t>
            </a:r>
          </a:p>
          <a:p>
            <a:pPr marL="109728" indent="0">
              <a:buNone/>
            </a:pPr>
            <a:r>
              <a:rPr lang="ko-KR" altLang="en-US" dirty="0"/>
              <a:t>해당 </a:t>
            </a:r>
            <a:r>
              <a:rPr lang="ko-KR" altLang="en-US" dirty="0" err="1"/>
              <a:t>제시어를</a:t>
            </a:r>
            <a:r>
              <a:rPr lang="ko-KR" altLang="en-US" dirty="0"/>
              <a:t> 맞춘 플레이어는 정답의 개수가 </a:t>
            </a:r>
            <a:r>
              <a:rPr lang="en-US" altLang="ko-KR" dirty="0"/>
              <a:t>1</a:t>
            </a:r>
            <a:r>
              <a:rPr lang="ko-KR" altLang="en-US" dirty="0"/>
              <a:t>개 올라간다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F002754-6E8D-8021-801A-6AA0A1AD4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1247600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ED2B118-4964-5DDC-A958-20AB5B6B2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시스템 구성도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FD3EC32-0401-4ADF-959F-BDC2B00C37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5343" y="1042988"/>
            <a:ext cx="5781313" cy="497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016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6B03EF-CF5C-59E0-FBAC-75E08363D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US" altLang="ko-KR" dirty="0"/>
          </a:p>
          <a:p>
            <a:pPr marL="109728"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3CA2738-D6F3-E43B-CC96-C61C6B325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프로토콜 목록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6E95A4E3-5D91-0029-6F8E-126D7BB6F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143240"/>
              </p:ext>
            </p:extLst>
          </p:nvPr>
        </p:nvGraphicFramePr>
        <p:xfrm>
          <a:off x="843771" y="1043735"/>
          <a:ext cx="10504458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1486">
                  <a:extLst>
                    <a:ext uri="{9D8B030D-6E8A-4147-A177-3AD203B41FA5}">
                      <a16:colId xmlns:a16="http://schemas.microsoft.com/office/drawing/2014/main" val="2701629460"/>
                    </a:ext>
                  </a:extLst>
                </a:gridCol>
                <a:gridCol w="3501486">
                  <a:extLst>
                    <a:ext uri="{9D8B030D-6E8A-4147-A177-3AD203B41FA5}">
                      <a16:colId xmlns:a16="http://schemas.microsoft.com/office/drawing/2014/main" val="2620242554"/>
                    </a:ext>
                  </a:extLst>
                </a:gridCol>
                <a:gridCol w="3501486">
                  <a:extLst>
                    <a:ext uri="{9D8B030D-6E8A-4147-A177-3AD203B41FA5}">
                      <a16:colId xmlns:a16="http://schemas.microsoft.com/office/drawing/2014/main" val="2593285098"/>
                    </a:ext>
                  </a:extLst>
                </a:gridCol>
              </a:tblGrid>
              <a:tr h="2358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프로토콜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용도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방향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317474"/>
                  </a:ext>
                </a:extLst>
              </a:tr>
              <a:tr h="2358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LOGIN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아이디와 아이콘을 보냄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Client </a:t>
                      </a:r>
                      <a:r>
                        <a:rPr lang="en-US" altLang="ko-KR" sz="1400" dirty="0">
                          <a:sym typeface="Wingdings" panose="05000000000000000000" pitchFamily="2" charset="2"/>
                        </a:rPr>
                        <a:t>&lt;-&gt; Server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562841"/>
                  </a:ext>
                </a:extLst>
              </a:tr>
              <a:tr h="235829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USERLIST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대기방에 유저 목록을 보여줌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Client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&lt;-&gt; Server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032018"/>
                  </a:ext>
                </a:extLst>
              </a:tr>
              <a:tr h="235829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대기방</a:t>
                      </a:r>
                      <a:r>
                        <a:rPr lang="ko-KR" altLang="en-US" sz="1400" dirty="0"/>
                        <a:t> 채팅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Client &lt;-&gt; Server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126082"/>
                  </a:ext>
                </a:extLst>
              </a:tr>
              <a:tr h="2358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GAMECHAT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게임방</a:t>
                      </a:r>
                      <a:r>
                        <a:rPr lang="ko-KR" altLang="en-US" sz="1400" dirty="0"/>
                        <a:t> 입장 후 채팅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Client &lt;-&gt; Server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099654"/>
                  </a:ext>
                </a:extLst>
              </a:tr>
              <a:tr h="2358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DRAW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마우스 이벤트를 보냄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Client &lt;-&gt; Server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477614"/>
                  </a:ext>
                </a:extLst>
              </a:tr>
              <a:tr h="235829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ERASEALL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전체 지우기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Client &lt;-&gt; Server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233655"/>
                  </a:ext>
                </a:extLst>
              </a:tr>
              <a:tr h="2358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IMAGE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밑그림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Client &lt;-&gt; Server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699425"/>
                  </a:ext>
                </a:extLst>
              </a:tr>
              <a:tr h="2358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WORD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제시어를</a:t>
                      </a:r>
                      <a:r>
                        <a:rPr lang="ko-KR" altLang="en-US" sz="1400" dirty="0"/>
                        <a:t> 받음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Server -&gt; Client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600722"/>
                  </a:ext>
                </a:extLst>
              </a:tr>
              <a:tr h="235829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ALLREADY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모든 플레이어 준비 상태 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Server -&gt; Client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140520"/>
                  </a:ext>
                </a:extLst>
              </a:tr>
              <a:tr h="235829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MAKEROOM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방을 만듦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Server &lt;-&gt; Client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273630"/>
                  </a:ext>
                </a:extLst>
              </a:tr>
              <a:tr h="235829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ENTERROOM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방 입장을 알림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Client -&gt; Server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142322"/>
                  </a:ext>
                </a:extLst>
              </a:tr>
              <a:tr h="235829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EXITROOM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방 퇴장을 알림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Client -&gt; Server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225188"/>
                  </a:ext>
                </a:extLst>
              </a:tr>
              <a:tr h="235829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게임 시작을 알림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Server -&gt; Client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788994"/>
                  </a:ext>
                </a:extLst>
              </a:tr>
              <a:tr h="2358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READY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플레이어 준비 사실을 알림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Client -&gt; Server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665614"/>
                  </a:ext>
                </a:extLst>
              </a:tr>
              <a:tr h="2358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ANSWER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정답을 맞췄을 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Client -&gt; Server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107424"/>
                  </a:ext>
                </a:extLst>
              </a:tr>
              <a:tr h="2358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LOGOUT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플레이어가 종료 했을 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Client -&gt; Server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629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4311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3BF15B2-B56E-C754-47BC-94C36D803D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0755" y="276933"/>
            <a:ext cx="5074195" cy="615774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C0DBB451-15BE-E340-3E42-5503DC151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시스템 흐름도</a:t>
            </a:r>
          </a:p>
        </p:txBody>
      </p:sp>
    </p:spTree>
    <p:extLst>
      <p:ext uri="{BB962C8B-B14F-4D97-AF65-F5344CB8AC3E}">
        <p14:creationId xmlns:p14="http://schemas.microsoft.com/office/powerpoint/2010/main" val="1860383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A145B87-A0C7-BCDB-D7C8-43BA411722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6448" y="1042988"/>
            <a:ext cx="6439103" cy="4976812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BC021033-7089-69C7-8AF7-3FD748D64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로그인 화면</a:t>
            </a:r>
          </a:p>
        </p:txBody>
      </p:sp>
    </p:spTree>
    <p:extLst>
      <p:ext uri="{BB962C8B-B14F-4D97-AF65-F5344CB8AC3E}">
        <p14:creationId xmlns:p14="http://schemas.microsoft.com/office/powerpoint/2010/main" val="3702665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16EA976-88F7-056E-A518-BEEFDFE88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캐릭터 선택 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3D98D7-E820-7C7A-DDA4-CD84496F1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141" y="1104157"/>
            <a:ext cx="6281717" cy="485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202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60967CD-7FE3-63EF-9CB8-EFA797739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대기방</a:t>
            </a:r>
            <a:r>
              <a:rPr lang="en-US" altLang="ko-KR" dirty="0"/>
              <a:t>: </a:t>
            </a:r>
            <a:r>
              <a:rPr lang="ko-KR" altLang="en-US" dirty="0"/>
              <a:t>전체 유저 목록</a:t>
            </a:r>
            <a:r>
              <a:rPr lang="en-US" altLang="ko-KR" dirty="0"/>
              <a:t>, </a:t>
            </a:r>
            <a:r>
              <a:rPr lang="ko-KR" altLang="en-US" dirty="0"/>
              <a:t>방 목록</a:t>
            </a:r>
            <a:r>
              <a:rPr lang="en-US" altLang="ko-KR" dirty="0"/>
              <a:t>, </a:t>
            </a:r>
            <a:r>
              <a:rPr lang="ko-KR" altLang="en-US" dirty="0"/>
              <a:t>전체 채팅 가능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755CA7-AFD6-5AE9-30EF-029BE6D55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096" y="1002917"/>
            <a:ext cx="7091807" cy="548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9576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effectLst/>
      </a:spPr>
      <a:bodyPr rtlCol="0" anchor="ctr"/>
      <a:lstStyle>
        <a:defPPr algn="ctr">
          <a:defRPr>
            <a:latin typeface="+mj-ea"/>
            <a:ea typeface="+mj-ea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none" rtlCol="0">
        <a:spAutoFit/>
      </a:bodyPr>
      <a:lstStyle>
        <a:defPPr>
          <a:defRPr sz="1400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effectLst/>
      </a:spPr>
      <a:bodyPr rtlCol="0" anchor="ctr"/>
      <a:lstStyle>
        <a:defPPr algn="ctr">
          <a:defRPr>
            <a:latin typeface="+mj-ea"/>
            <a:ea typeface="+mj-ea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none" rtlCol="0">
        <a:spAutoFit/>
      </a:bodyPr>
      <a:lstStyle>
        <a:defPPr>
          <a:defRPr sz="1400" smtClean="0">
            <a:latin typeface="+mn-ea"/>
            <a:ea typeface="+mn-ea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17994</TotalTime>
  <Words>401</Words>
  <Application>Microsoft Office PowerPoint</Application>
  <PresentationFormat>와이드스크린</PresentationFormat>
  <Paragraphs>92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맑은 고딕</vt:lpstr>
      <vt:lpstr>한양해서</vt:lpstr>
      <vt:lpstr>Lucida Sans Unicode</vt:lpstr>
      <vt:lpstr>Verdana</vt:lpstr>
      <vt:lpstr>Wingdings</vt:lpstr>
      <vt:lpstr>Wingdings 2</vt:lpstr>
      <vt:lpstr>Wingdings 3</vt:lpstr>
      <vt:lpstr>광장</vt:lpstr>
      <vt:lpstr>1_광장</vt:lpstr>
      <vt:lpstr>네트워크프로그래밍 텀프로젝트 결과 보고서</vt:lpstr>
      <vt:lpstr>텀프로젝트 결과 보고서 + 동영상 + 결과물 제출</vt:lpstr>
      <vt:lpstr>프로젝트 개요</vt:lpstr>
      <vt:lpstr>시스템 구성도</vt:lpstr>
      <vt:lpstr>프로토콜 목록</vt:lpstr>
      <vt:lpstr>시스템 흐름도</vt:lpstr>
      <vt:lpstr>로그인 화면</vt:lpstr>
      <vt:lpstr>캐릭터 선택 화면</vt:lpstr>
      <vt:lpstr>대기방: 전체 유저 목록, 방 목록, 전체 채팅 가능</vt:lpstr>
      <vt:lpstr>방 만들기</vt:lpstr>
      <vt:lpstr>게임방: 드로잉, 도형 드로잉, 색 변경 가능</vt:lpstr>
      <vt:lpstr>출제자와 문제 푸는 사람 화면</vt:lpstr>
      <vt:lpstr>정답 맞춘 후 턴 교환</vt:lpstr>
    </vt:vector>
  </TitlesOfParts>
  <Company>순천향대학교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천인국</dc:creator>
  <cp:lastModifiedBy>김민정</cp:lastModifiedBy>
  <cp:revision>405</cp:revision>
  <dcterms:created xsi:type="dcterms:W3CDTF">2004-02-19T02:52:38Z</dcterms:created>
  <dcterms:modified xsi:type="dcterms:W3CDTF">2022-12-06T19:22:06Z</dcterms:modified>
</cp:coreProperties>
</file>