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Oswald Regular"/>
      <p:regular r:id="rId22"/>
      <p:bold r:id="rId23"/>
    </p:embeddedFon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38B1C191-7ACC-48D0-8337-BF84B7EADF99}">
  <a:tblStyle styleId="{38B1C191-7ACC-48D0-8337-BF84B7EADF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swaldRegular-regular.fntdata"/><Relationship Id="rId21" Type="http://schemas.openxmlformats.org/officeDocument/2006/relationships/slide" Target="slides/slide15.xml"/><Relationship Id="rId24" Type="http://schemas.openxmlformats.org/officeDocument/2006/relationships/font" Target="fonts/Average-regular.fntdata"/><Relationship Id="rId23" Type="http://schemas.openxmlformats.org/officeDocument/2006/relationships/font" Target="fonts/OswaldRegular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4852d0b_0_10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4852d0b_0_10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구조는 이미 가지고 있던 구조를 사용하였다.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1, 2, 3, 4는 약간씩 변화를 주어 에포크를 아주 작은 수로 accuracy를 계산했는데 모델1이 제일 좋은 결과가 나와서 모델1에서 러닝레이트랑 에포크랑 수정하여서 결과를 측정하였습니다.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24852d0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24852d0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accuracy가 높았을때가 epoch가 20/ learning rate가 0.001일때 였다.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24852d0b_0_10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24852d0b_0_10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24852d0b_0_10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24852d0b_0_10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24852d0b_0_10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24852d0b_0_10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11981b94_1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11981b94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24852d0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24852d0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24852d0b_0_10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24852d0b_0_10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11981b94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11981b94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11981b9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11981b9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110dab5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110dab5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csv 파일</a:t>
            </a:r>
            <a:r>
              <a:rPr lang="ko"/>
              <a:t>을 가지고 와서 list로 변환한 다음에 PIL (pillow)를 이용하여 image file로 만들기 위해 numpy array로 변환한 다음 Image resize를 통해 저장을 하였다.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28 by 28을 한 이유는 MNIST dataset의 크기와 비슷하게 하려 하였다.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11981b94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11981b94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앞에서 설명들였던 전처리를 하면은 File system이 다음과 같이 정리됩니다.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정리하면은 File system이 Class이름의 폴더 안에 해당 데이터들이 놓여진 구조를 갖게 되는데요.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정리되면 Dataset중에 ImageFolder라는 dataset과 호환될 수 있어서 이렇게 정리하고 ImageFolder를 사용했습니다.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11981b94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11981b94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코드는 Data를 어떻게 load 했는지를 설명하고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data_transforms는 우리가 이미지를 받을때에 기본적으로 전처리를 해주는 것으로 train 및 test에 똑같은 전처리를 해준것을 볼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이후에 ImageFolder로 dataset를 만들고 이를 데이터로더로 받아서 사용했습니다.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24852d0b_0_1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24852d0b_0_1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구조는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baseline으로 조원중에서 이미 코드로 갖고 있었던 모델 구조를 사용했습니다.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구조를 보시면 앞에는 Conv2d-Batchnorm2d-ReLU-</a:t>
            </a:r>
            <a:r>
              <a:rPr lang="ko">
                <a:solidFill>
                  <a:schemeClr val="dk1"/>
                </a:solidFill>
              </a:rPr>
              <a:t>Conv2d-Batchnorm2d-ReLU-Maxpool2d</a:t>
            </a:r>
            <a:r>
              <a:rPr lang="ko"/>
              <a:t>를 한 block으로 보면은  block 2개를 사용했고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Fully connected layer에서는 layer 두개를 두어 마지막에 batch_size*2350*1 사이즈의 vector를 output이 나옵니다.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ithub.com/junhyung9985/Hanguel_Database" TargetMode="External"/><Relationship Id="rId4" Type="http://schemas.openxmlformats.org/officeDocument/2006/relationships/image" Target="../media/image13.jpg"/><Relationship Id="rId5" Type="http://schemas.openxmlformats.org/officeDocument/2006/relationships/image" Target="../media/image9.jpg"/><Relationship Id="rId6" Type="http://schemas.openxmlformats.org/officeDocument/2006/relationships/image" Target="../media/image10.jpg"/><Relationship Id="rId7" Type="http://schemas.openxmlformats.org/officeDocument/2006/relationships/image" Target="../media/image12.jpg"/><Relationship Id="rId8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5" Type="http://schemas.openxmlformats.org/officeDocument/2006/relationships/image" Target="../media/image3.jpg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Oswald"/>
                <a:ea typeface="Oswald"/>
                <a:cs typeface="Oswald"/>
                <a:sym typeface="Oswald"/>
              </a:rPr>
              <a:t>HanDB: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Oswald"/>
                <a:ea typeface="Oswald"/>
                <a:cs typeface="Oswald"/>
                <a:sym typeface="Oswald"/>
              </a:rPr>
              <a:t>handwritten Hangeul classification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Team 3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21100506 이승</a:t>
            </a:r>
            <a:r>
              <a:rPr lang="ko" sz="2000">
                <a:latin typeface="Oswald"/>
                <a:ea typeface="Oswald"/>
                <a:cs typeface="Oswald"/>
                <a:sym typeface="Oswald"/>
              </a:rPr>
              <a:t>재 21300126 김승우 21800180 김준형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Experimental Results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1: baseline code (resized 28 by 28 &amp; lr=0.0005) → </a:t>
            </a:r>
            <a:r>
              <a:rPr b="1" lang="ko" sz="2000">
                <a:latin typeface="Oswald"/>
                <a:ea typeface="Oswald"/>
                <a:cs typeface="Oswald"/>
                <a:sym typeface="Oswald"/>
              </a:rPr>
              <a:t> 0.8754</a:t>
            </a:r>
            <a:endParaRPr b="1"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2: baseline code with lr = 0.0001 → 0.8734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3: baseline code with resizing 32 by 32 &amp; additional layers → 0.8162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4: model 2 without normalization → 0.8381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→ The result implies that Model 1 is the best prototype model to start with.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Experimental Results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580575" y="15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{38B1C191-7ACC-48D0-8337-BF84B7EADF99}</a:tableStyleId>
              </a:tblPr>
              <a:tblGrid>
                <a:gridCol w="1248350"/>
                <a:gridCol w="1248350"/>
                <a:gridCol w="1248350"/>
                <a:gridCol w="1248350"/>
                <a:gridCol w="1248350"/>
              </a:tblGrid>
              <a:tr h="4589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lr \ epoch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30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50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0.0001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0.9277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0.9310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0.9322</a:t>
                      </a:r>
                      <a:endParaRPr b="1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0.9302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0.0005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0.9278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0.9305</a:t>
                      </a:r>
                      <a:endParaRPr b="1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0.9293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0.9271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  <a:tr h="594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0.001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0.9303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0.9329</a:t>
                      </a:r>
                      <a:endParaRPr b="1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0.9292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0.9293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 rot="-5400000">
            <a:off x="500150" y="2655775"/>
            <a:ext cx="1558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learning rate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716550" y="1084225"/>
            <a:ext cx="15585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epoch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26800" y="4232225"/>
            <a:ext cx="8090400" cy="6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The result illustrates that the highest accuracy showed on lower epoch when the learning rates get higher.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Conclusion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experiment result implies that there is inverse proportion between ‘learning rate’ and ‘epoch’. If ‘learning rate’ is large, the accuracy score showed highest when epoch is small enough.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 the number of epochs bigger, it has possibility to lead overfitting the model.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While implementing the data loader, we can learn how to make dataset for data loader.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Because we are referring open source software to construct CNN model, we experienced how to adjust open source into our own model.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Role and Contribution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aphicFrame>
        <p:nvGraphicFramePr>
          <p:cNvPr id="154" name="Google Shape;154;p25"/>
          <p:cNvGraphicFramePr/>
          <p:nvPr/>
        </p:nvGraphicFramePr>
        <p:xfrm>
          <a:off x="311700" y="138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{38B1C191-7ACC-48D0-8337-BF84B7EADF99}</a:tableStyleId>
              </a:tblPr>
              <a:tblGrid>
                <a:gridCol w="1946925"/>
                <a:gridCol w="3044050"/>
                <a:gridCol w="1455350"/>
                <a:gridCol w="2008375"/>
              </a:tblGrid>
              <a:tr h="571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Member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Role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Is leader?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ko" sz="1800"/>
                        <a:t>Contribution (%)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95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3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21100506 이승재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Researching, PPT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X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20</a:t>
                      </a:r>
                      <a:endParaRPr baseline="-25000" sz="2500"/>
                    </a:p>
                  </a:txBody>
                  <a:tcPr marT="91425" marB="91425" marR="91425" marL="91425"/>
                </a:tc>
              </a:tr>
              <a:tr h="95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3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21300126 김승우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Preprocessing, Model refining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X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40</a:t>
                      </a:r>
                      <a:endParaRPr baseline="-25000" sz="2500"/>
                    </a:p>
                  </a:txBody>
                  <a:tcPr marT="91425" marB="91425" marR="91425" marL="91425"/>
                </a:tc>
              </a:tr>
              <a:tr h="9593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32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21800180 김준형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Preprocessing, Model refining and evaluation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O</a:t>
                      </a:r>
                      <a:endParaRPr baseline="-25000" sz="25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aseline="-25000" lang="ko" sz="2500"/>
                        <a:t>40</a:t>
                      </a:r>
                      <a:endParaRPr baseline="-25000" sz="25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수</a:t>
            </a: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행 후 소감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ko" sz="1400">
                <a:latin typeface="Oswald"/>
                <a:ea typeface="Oswald"/>
                <a:cs typeface="Oswald"/>
                <a:sym typeface="Oswald"/>
              </a:rPr>
              <a:t>21100506 이승재: 잘하지 못했는데 두 학우님이 잘 알려주셔서 함께 프로젝트를 했다기보다는 배웠던것 같습니다.  처음 dataset을 가지고 머신러닝을 접해본 것 같아 좋은 시간이었던 것 같습니다.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ko" sz="1400">
                <a:latin typeface="Oswald"/>
                <a:ea typeface="Oswald"/>
                <a:cs typeface="Oswald"/>
                <a:sym typeface="Oswald"/>
              </a:rPr>
              <a:t>21300126 김승우:  처음으로 한 dataset에 대하여 전처리하고 모델을 구성하여 실제 accuracy를 구하는 과정을 경험할 수 있는 경험을 하였습니다. 많이 부족했지만 이 프로젝트를 통해 어떻게 실제 모델을 구현하는지 배울 수 있었고, 이 경험을 바탕으로 앞으로 새로운 프로젝트를 어떻게 착수할 수 있을지 배우는 좋은 시간이 된 것 같습니다.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ko" sz="1400">
                <a:latin typeface="Oswald"/>
                <a:ea typeface="Oswald"/>
                <a:cs typeface="Oswald"/>
                <a:sym typeface="Oswald"/>
              </a:rPr>
              <a:t>21800180 김준형: 이번 기회를 통해서 세상에서 유일한 한글 데이터셋을 다룰 수 있어서 좋았고 특히나 .hgu1이라는 특이한 파일을 binary 형태로 읽어서 파일 추출하는게 힘들긴 하였지만은 귀중한 경험이었던 것 같았습니다. 처음으로 데이터를 DataLoader에 옮기는 작업을 직접 해보는 등 이번 프로젝트를 통해서 많은 경험을 쌓을 수 있었고 보람찼습니다.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311700" y="3633175"/>
            <a:ext cx="8520600" cy="9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more informations and implementation, here is out project’s github repository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https://github.com/junhyung9985/Hanguel_Database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 b="-5552" l="0" r="-5552" t="0"/>
          <a:stretch/>
        </p:blipFill>
        <p:spPr>
          <a:xfrm>
            <a:off x="398900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362" y="1230838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4850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5100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4588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Table of Contents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468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Description of preprocessor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Model design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Experimental results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Preprocessing Steps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75" y="2430160"/>
            <a:ext cx="2982875" cy="9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100" y="4034250"/>
            <a:ext cx="683425" cy="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b="0" l="0" r="21389" t="0"/>
          <a:stretch/>
        </p:blipFill>
        <p:spPr>
          <a:xfrm>
            <a:off x="3333397" y="1430900"/>
            <a:ext cx="4852601" cy="2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50" y="1152475"/>
            <a:ext cx="2343150" cy="379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5754300" y="1864525"/>
            <a:ext cx="108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5"/>
          <p:cNvCxnSpPr/>
          <p:nvPr/>
        </p:nvCxnSpPr>
        <p:spPr>
          <a:xfrm>
            <a:off x="5754300" y="3515963"/>
            <a:ext cx="10800" cy="38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Saving .csv files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883075" y="1457275"/>
            <a:ext cx="39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From DisplayHGU1.cpp in HangulDB,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modified the function, LogImage() to save csv files without headers.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 saved file names as each classes separately.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9599" y="857800"/>
            <a:ext cx="5456201" cy="45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Getting files from the directory (import)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15464" l="9093" r="10500" t="24826"/>
          <a:stretch/>
        </p:blipFill>
        <p:spPr>
          <a:xfrm>
            <a:off x="192575" y="2183125"/>
            <a:ext cx="5494124" cy="21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5906100" y="2485075"/>
            <a:ext cx="2926200" cy="13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Get all the files listed in each train and test directory.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Saving image files (export)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 flipH="1">
            <a:off x="233800" y="4416350"/>
            <a:ext cx="8598600" cy="3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Save image files from csv files and resize into 28 by 28.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11257" l="6926" r="8607" t="43766"/>
          <a:stretch/>
        </p:blipFill>
        <p:spPr>
          <a:xfrm>
            <a:off x="428075" y="1271700"/>
            <a:ext cx="8210050" cy="30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7022" r="7965" t="2353"/>
          <a:stretch/>
        </p:blipFill>
        <p:spPr>
          <a:xfrm>
            <a:off x="423050" y="1188925"/>
            <a:ext cx="3711150" cy="3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Dataset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4883100" y="1319275"/>
            <a:ext cx="394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After preprocessing</a:t>
            </a:r>
            <a:r>
              <a:rPr lang="ko">
                <a:latin typeface="Oswald"/>
                <a:ea typeface="Oswald"/>
                <a:cs typeface="Oswald"/>
                <a:sym typeface="Oswald"/>
              </a:rPr>
              <a:t>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T</a:t>
            </a:r>
            <a:r>
              <a:rPr lang="ko">
                <a:latin typeface="Oswald"/>
                <a:ea typeface="Oswald"/>
                <a:cs typeface="Oswald"/>
                <a:sym typeface="Oswald"/>
              </a:rPr>
              <a:t>he file system can be illustrated like this.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 This tree-diagram implies that the system is compatible to ImageFolder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DataLoader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4617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Loading data into DataLoader using ImageFolder.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b="13914" l="5688" r="14528" t="18509"/>
          <a:stretch/>
        </p:blipFill>
        <p:spPr>
          <a:xfrm>
            <a:off x="937025" y="1141850"/>
            <a:ext cx="7269949" cy="34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Model Design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113" name="Google Shape;113;p21"/>
          <p:cNvGrpSpPr/>
          <p:nvPr/>
        </p:nvGrpSpPr>
        <p:grpSpPr>
          <a:xfrm>
            <a:off x="751697" y="2571748"/>
            <a:ext cx="7640610" cy="2545494"/>
            <a:chOff x="152400" y="1591425"/>
            <a:chExt cx="8839206" cy="3249705"/>
          </a:xfrm>
        </p:grpSpPr>
        <p:pic>
          <p:nvPicPr>
            <p:cNvPr id="114" name="Google Shape;11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91425"/>
              <a:ext cx="8839196" cy="3249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1"/>
            <p:cNvSpPr txBox="1"/>
            <p:nvPr/>
          </p:nvSpPr>
          <p:spPr>
            <a:xfrm>
              <a:off x="1360475" y="4116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6" name="Google Shape;116;p21"/>
            <p:cNvSpPr txBox="1"/>
            <p:nvPr/>
          </p:nvSpPr>
          <p:spPr>
            <a:xfrm>
              <a:off x="1066572" y="2634514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2917450" y="405510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21"/>
            <p:cNvSpPr txBox="1"/>
            <p:nvPr/>
          </p:nvSpPr>
          <p:spPr>
            <a:xfrm>
              <a:off x="4474425" y="3879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5864025" y="3879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6955600" y="4116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2800350" y="254760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4385846" y="2474469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5934250" y="251030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2978675" y="37279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Max pooling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 (2 x 2)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6036375" y="34909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Max pooling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 (2 x 2)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8219106" y="4459757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Output vector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7" name="Google Shape;127;p21"/>
          <p:cNvSpPr txBox="1"/>
          <p:nvPr/>
        </p:nvSpPr>
        <p:spPr>
          <a:xfrm>
            <a:off x="460875" y="1017725"/>
            <a:ext cx="6343500" cy="16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Input: Tensor sized (batch_size, 3, 28, 28)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Convolution Layer: contains two blocks and each block contains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○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Conv2d - BatchNorm2d - ReLU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○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Conv2d - BatchNorm2d - ReLU - MaxPool2d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Fully connected Layer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○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Linear - BatchNorm1d - ReLU - Linear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Output: Tensor sized (batch_size, 2350,1)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