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D75D76D-209D-49EB-87B2-1F3FE1DCC063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9CC0EC-D839-493F-9FE3-1CF9D98E17A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5400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종합인터넷포탈검색기</a:t>
            </a:r>
            <a:endParaRPr lang="ko-KR" altLang="en-US" sz="5400" cap="none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4725144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2010136012 </a:t>
            </a:r>
            <a:r>
              <a:rPr lang="ko-KR" alt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김경준</a:t>
            </a:r>
            <a:endParaRPr lang="en-US" altLang="ko-KR" sz="2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r>
              <a:rPr lang="en-US" altLang="ko-K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2010136054 </a:t>
            </a:r>
            <a:r>
              <a:rPr lang="ko-KR" alt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박지민</a:t>
            </a:r>
            <a:endParaRPr lang="en-US" altLang="ko-KR" sz="2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r>
              <a:rPr lang="en-US" altLang="ko-K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2013136056 </a:t>
            </a:r>
            <a:r>
              <a:rPr lang="ko-KR" alt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성원영</a:t>
            </a:r>
            <a:endParaRPr lang="ko-KR" altLang="en-US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646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목차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ⅰ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제작이유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ⅱ</a:t>
            </a:r>
            <a:r>
              <a:rPr lang="en-US" altLang="ko-KR" dirty="0" smtClean="0"/>
              <a:t>. </a:t>
            </a:r>
            <a:r>
              <a:rPr lang="en-US" altLang="ko-KR" dirty="0"/>
              <a:t> </a:t>
            </a:r>
            <a:r>
              <a:rPr lang="ko-KR" altLang="en-US" dirty="0" smtClean="0"/>
              <a:t>기능구현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ⅲ. 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어려움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ⅳ. </a:t>
            </a:r>
            <a:r>
              <a:rPr lang="ko-KR" altLang="en-US" dirty="0"/>
              <a:t> </a:t>
            </a:r>
            <a:r>
              <a:rPr lang="ko-KR" altLang="en-US" dirty="0" smtClean="0"/>
              <a:t> 해결과정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ⅴ.   </a:t>
            </a:r>
            <a:r>
              <a:rPr lang="ko-KR" altLang="en-US" dirty="0" smtClean="0"/>
              <a:t>시연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7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제작이유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4000" dirty="0" smtClean="0"/>
              <a:t>인터넷 </a:t>
            </a:r>
            <a:r>
              <a:rPr lang="ko-KR" altLang="en-US" sz="4000" dirty="0" err="1" smtClean="0"/>
              <a:t>검색시</a:t>
            </a:r>
            <a:r>
              <a:rPr lang="ko-KR" altLang="en-US" sz="4000" dirty="0" smtClean="0"/>
              <a:t> 불편한 점 해결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6610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기능구현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36576" indent="0">
              <a:buNone/>
            </a:pPr>
            <a:r>
              <a:rPr lang="en-US" altLang="ko-KR" sz="3600" dirty="0" smtClean="0"/>
              <a:t>ⅰ. </a:t>
            </a:r>
            <a:r>
              <a:rPr lang="ko-KR" altLang="en-US" sz="3600" dirty="0" smtClean="0"/>
              <a:t>구현 목표</a:t>
            </a:r>
            <a:endParaRPr lang="en-US" altLang="ko-KR" sz="3600" dirty="0" smtClean="0"/>
          </a:p>
          <a:p>
            <a:pPr>
              <a:buFontTx/>
              <a:buChar char="-"/>
            </a:pPr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네이버의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 marL="36576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내 </a:t>
            </a:r>
            <a:r>
              <a:rPr lang="ko-KR" altLang="en-US" dirty="0" err="1" smtClean="0"/>
              <a:t>검색어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불러오기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16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구현시</a:t>
            </a:r>
            <a:r>
              <a:rPr lang="ko-KR" altLang="en-US" dirty="0" smtClean="0"/>
              <a:t> 어려움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Open API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검색결과를 리스트 컨트롤에 표시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불러온 결과를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브라우저 연결</a:t>
            </a:r>
            <a:endParaRPr lang="en-US" altLang="ko-KR" dirty="0"/>
          </a:p>
          <a:p>
            <a:pPr marL="36576" indent="0">
              <a:buNone/>
            </a:pP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36576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843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해결과정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 </a:t>
            </a:r>
            <a:r>
              <a:rPr lang="ko-KR" altLang="en-US" dirty="0" err="1" smtClean="0"/>
              <a:t>포털사이트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Open API</a:t>
            </a:r>
            <a:endParaRPr lang="en-US" altLang="ko-KR" dirty="0"/>
          </a:p>
          <a:p>
            <a:pPr marL="36576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공통요소 찾기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37112"/>
            <a:ext cx="8714129" cy="22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400" dirty="0" smtClean="0"/>
              <a:t>검색결과 리스트 컨트롤 표시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필요한 값을 읽어  삽입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/>
              <a:t>불러온 </a:t>
            </a:r>
            <a:r>
              <a:rPr lang="ko-KR" altLang="en-US" sz="2400" dirty="0" smtClean="0"/>
              <a:t>결과 </a:t>
            </a:r>
            <a:r>
              <a:rPr lang="ko-KR" altLang="en-US" sz="2400" dirty="0" err="1"/>
              <a:t>클릭시</a:t>
            </a:r>
            <a:r>
              <a:rPr lang="ko-KR" altLang="en-US" sz="2400" dirty="0"/>
              <a:t> 브라우저 연결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이벤트 발생시켜 </a:t>
            </a:r>
            <a:r>
              <a:rPr lang="en-US" altLang="ko-KR" sz="2400" dirty="0" err="1" smtClean="0"/>
              <a:t>url</a:t>
            </a:r>
            <a:r>
              <a:rPr lang="ko-KR" altLang="en-US" sz="2400" dirty="0" smtClean="0"/>
              <a:t>연결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24758"/>
            <a:ext cx="7344816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4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36576" indent="0" algn="ctr">
              <a:buNone/>
            </a:pPr>
            <a:r>
              <a:rPr lang="ko-KR" altLang="en-US" sz="9600" dirty="0" smtClean="0"/>
              <a:t>시연</a:t>
            </a:r>
            <a:endParaRPr lang="en-US" altLang="ko-KR" sz="9600" dirty="0" smtClean="0"/>
          </a:p>
          <a:p>
            <a:pPr marL="36576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477</TotalTime>
  <Words>106</Words>
  <Application>Microsoft Office PowerPoint</Application>
  <PresentationFormat>화면 슬라이드 쇼(4:3)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HY엽서L</vt:lpstr>
      <vt:lpstr>Arial</vt:lpstr>
      <vt:lpstr>Corbel</vt:lpstr>
      <vt:lpstr>Wingdings 2</vt:lpstr>
      <vt:lpstr>테크닉</vt:lpstr>
      <vt:lpstr>종합인터넷포탈검색기</vt:lpstr>
      <vt:lpstr>목차</vt:lpstr>
      <vt:lpstr>제작이유</vt:lpstr>
      <vt:lpstr>기능구현</vt:lpstr>
      <vt:lpstr>구현시 어려움</vt:lpstr>
      <vt:lpstr>-해결과정</vt:lpstr>
      <vt:lpstr>해결과정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종합인터넷포탈검색기</dc:title>
  <dc:creator>박지민</dc:creator>
  <cp:lastModifiedBy>김경준</cp:lastModifiedBy>
  <cp:revision>28</cp:revision>
  <dcterms:created xsi:type="dcterms:W3CDTF">2014-11-30T07:56:14Z</dcterms:created>
  <dcterms:modified xsi:type="dcterms:W3CDTF">2014-12-17T17:40:01Z</dcterms:modified>
</cp:coreProperties>
</file>