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49" r:id="rId3"/>
    <p:sldId id="374" r:id="rId4"/>
    <p:sldId id="375" r:id="rId5"/>
    <p:sldId id="342" r:id="rId6"/>
    <p:sldId id="343" r:id="rId7"/>
    <p:sldId id="344" r:id="rId8"/>
    <p:sldId id="345" r:id="rId9"/>
    <p:sldId id="360" r:id="rId10"/>
    <p:sldId id="346" r:id="rId11"/>
    <p:sldId id="347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40" r:id="rId31"/>
    <p:sldId id="357" r:id="rId32"/>
    <p:sldId id="353" r:id="rId33"/>
    <p:sldId id="354" r:id="rId34"/>
    <p:sldId id="355" r:id="rId35"/>
    <p:sldId id="341" r:id="rId36"/>
    <p:sldId id="3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7"/>
    <a:srgbClr val="44546A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5400" dirty="0">
                <a:solidFill>
                  <a:schemeClr val="accent4"/>
                </a:solidFill>
              </a:rPr>
              <a:t/>
            </a:r>
            <a:br>
              <a:rPr lang="en-US" altLang="ko-KR" sz="5400" dirty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Region</a:t>
            </a:r>
            <a:r>
              <a:rPr lang="ko-KR" altLang="en-US" sz="2400" dirty="0" smtClean="0">
                <a:solidFill>
                  <a:schemeClr val="accent4"/>
                </a:solidFill>
              </a:rPr>
              <a:t>에 </a:t>
            </a:r>
            <a:r>
              <a:rPr lang="en-US" altLang="ko-KR" sz="2400" dirty="0" smtClean="0">
                <a:solidFill>
                  <a:schemeClr val="accent4"/>
                </a:solidFill>
              </a:rPr>
              <a:t>View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붙히기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smtClean="0">
                <a:latin typeface="+mn-ea"/>
              </a:rPr>
              <a:t>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이해하는 것보다 더 중요한 것이 있음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활성화 될 때 어떻게 알릴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6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콘텐츠들을 일관되게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연결한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교채해야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177" y="3865417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StackPanel</a:t>
            </a:r>
            <a:r>
              <a:rPr lang="ko-KR" altLang="en-US" dirty="0" smtClean="0"/>
              <a:t>로 할 수 있는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5400" dirty="0" smtClean="0"/>
              <a:t>있다</a:t>
            </a:r>
            <a:r>
              <a:rPr lang="en-US" altLang="ko-KR" sz="5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RegionAdapterBase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이용하여 직접 구현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같이 정의됨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470045"/>
            <a:ext cx="617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996" y="2202874"/>
            <a:ext cx="452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Iitialize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통해 생성한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CreteRegion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Adapt </a:t>
            </a:r>
            <a:r>
              <a:rPr lang="ko-KR" altLang="en-US" dirty="0" smtClean="0"/>
              <a:t>메서드를 구현</a:t>
            </a:r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95250" y="2106101"/>
            <a:ext cx="5397732" cy="3948104"/>
            <a:chOff x="795250" y="2106101"/>
            <a:chExt cx="5397732" cy="39481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250" y="2106101"/>
              <a:ext cx="5397732" cy="394810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19745" y="2709949"/>
              <a:ext cx="72320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477193" y="2926080"/>
              <a:ext cx="0" cy="357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38200" y="3341715"/>
              <a:ext cx="4582886" cy="2712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컨트롤에 연결할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11" y="3690851"/>
            <a:ext cx="5369510" cy="1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컨트롤을 연결하는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통해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8" y="3657600"/>
            <a:ext cx="6458764" cy="2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70" y="2099167"/>
            <a:ext cx="542586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UI</a:t>
            </a:r>
            <a:r>
              <a:rPr lang="ko-KR" altLang="en-US" dirty="0"/>
              <a:t>의 논리적 </a:t>
            </a:r>
            <a:r>
              <a:rPr lang="en-US" altLang="ko-KR" dirty="0" err="1" smtClean="0"/>
              <a:t>PlaceHolder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한 개 이상의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https://sites.google.com/a/lonk.co.kr/library/_/rsrc/1484883534210/prism/region/IC448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6" y="2962394"/>
            <a:ext cx="6571807" cy="3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RegionManager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StackPanelRegionAdapter</a:t>
            </a:r>
            <a:r>
              <a:rPr lang="ko-KR" altLang="en-US" dirty="0" smtClean="0"/>
              <a:t>를 못 찾음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35796" y="3865417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5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1992169"/>
            <a:ext cx="5342313" cy="4408170"/>
            <a:chOff x="6096000" y="1992169"/>
            <a:chExt cx="5342313" cy="44081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169"/>
              <a:ext cx="5275982" cy="440817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292735" y="5345084"/>
              <a:ext cx="5145578" cy="948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07876" y="2061556"/>
            <a:ext cx="491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ConfigureRegionAdapterMappings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20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붙을 때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World!’</a:t>
            </a:r>
            <a:r>
              <a:rPr lang="ko-KR" altLang="en-US" dirty="0" smtClean="0"/>
              <a:t>라는 메시지를 출력해야 함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897" y="3865417"/>
            <a:ext cx="6348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의 추가 기능을 제공할까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3600" dirty="0" err="1" smtClean="0"/>
              <a:t>RegionBehaviors</a:t>
            </a:r>
            <a:r>
              <a:rPr lang="ko-KR" altLang="en-US" sz="3600" dirty="0" smtClean="0"/>
              <a:t> 만들어 제공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붙혀진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일종의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플러그형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컴포넌트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구분할 수 있는 문자열 상수 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CustomRegionBehavior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5160"/>
            <a:ext cx="10191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 붙어 있는데 </a:t>
            </a:r>
            <a:r>
              <a:rPr lang="en-US" altLang="ko-KR" dirty="0" err="1" smtClean="0"/>
              <a:t>CustomRegionBehavior</a:t>
            </a:r>
            <a:r>
              <a:rPr lang="ko-KR" altLang="en-US" dirty="0" smtClean="0"/>
              <a:t>가 호출 되지 않음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78087" y="3865417"/>
            <a:ext cx="44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/>
              <a:t>ConfigureDefaultRegionBehaviors</a:t>
            </a:r>
            <a:r>
              <a:rPr lang="ko-KR" altLang="en-US" dirty="0"/>
              <a:t> 메서드 재정의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IRegionBehaviorFactory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AddIfMissing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5" y="4139739"/>
            <a:ext cx="866317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StackPanel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에만 </a:t>
            </a:r>
            <a:r>
              <a:rPr lang="en-US" altLang="ko-KR" dirty="0" err="1" smtClean="0"/>
              <a:t>RegionBehavior</a:t>
            </a:r>
            <a:r>
              <a:rPr lang="ko-KR" altLang="en-US" dirty="0" smtClean="0"/>
              <a:t>를 적용하고 싶음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371815" y="3291839"/>
            <a:ext cx="34483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방법이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해당 </a:t>
            </a:r>
            <a:r>
              <a:rPr lang="en-US" altLang="ko-KR" sz="2400" dirty="0" err="1" smtClean="0"/>
              <a:t>RegionAdapter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8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관리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독립적으로 개발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테스트 할 수 있는 기능 패키지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2" y="2594337"/>
            <a:ext cx="5522396" cy="4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0"/>
          <p:cNvSpPr txBox="1">
            <a:spLocks/>
          </p:cNvSpPr>
          <p:nvPr/>
        </p:nvSpPr>
        <p:spPr>
          <a:xfrm>
            <a:off x="0" y="1078992"/>
            <a:ext cx="12192000" cy="51389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 서로 통신하기 위해서는 어떻게 해야 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아니면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프로그램에서 이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기능을 사용하고 싶다면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000" b="1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을 </a:t>
            </a:r>
            <a:r>
              <a:rPr lang="en-US" altLang="ko-KR" sz="3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Component 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혹은</a:t>
            </a:r>
            <a:r>
              <a:rPr lang="ko-KR" altLang="en-US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로 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사용하는 방법을 알아보자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649" y="5031311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b="1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err="1"/>
              <a:t>IoC</a:t>
            </a:r>
            <a:r>
              <a:rPr lang="en-US" altLang="ko-KR" dirty="0"/>
              <a:t> Container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663" y="5739197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Event aggregator</a:t>
            </a:r>
          </a:p>
        </p:txBody>
      </p:sp>
    </p:spTree>
    <p:extLst>
      <p:ext uri="{BB962C8B-B14F-4D97-AF65-F5344CB8AC3E}">
        <p14:creationId xmlns:p14="http://schemas.microsoft.com/office/powerpoint/2010/main" val="179579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프로그램에 끼워 넣어 사용할 수 있도록 </a:t>
            </a:r>
            <a:r>
              <a:rPr lang="ko-KR" altLang="en-US" dirty="0" smtClean="0"/>
              <a:t>기능이 완성된 요소</a:t>
            </a:r>
            <a:endParaRPr lang="en-US" altLang="ko-KR" dirty="0"/>
          </a:p>
          <a:p>
            <a:pPr lvl="1"/>
            <a:r>
              <a:rPr lang="en-US" altLang="ko-KR" dirty="0" smtClean="0"/>
              <a:t>jar </a:t>
            </a:r>
            <a:r>
              <a:rPr lang="ko-KR" altLang="en-US" dirty="0"/>
              <a:t>파일이나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웹 서비스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 err="1"/>
              <a:t>메시징</a:t>
            </a:r>
            <a:r>
              <a:rPr lang="ko-KR" altLang="en-US" dirty="0"/>
              <a:t> 시스템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366439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Martin Fowler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inversion of control containers and the dependency injection pattern 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인용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09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응용 프로그램에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객체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711073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6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Subscriber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발행하고 수신하게 해주는 실질적인 작업을 하는 클래스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PubSubEvent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Contains : </a:t>
            </a:r>
            <a:r>
              <a:rPr lang="ko-KR" altLang="en-US" dirty="0" smtClean="0"/>
              <a:t>일치하는 구독자가 있는지 반환하는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lvl="1"/>
            <a:r>
              <a:rPr lang="en-US" altLang="ko-KR" dirty="0" smtClean="0"/>
              <a:t>Publish : </a:t>
            </a:r>
            <a:r>
              <a:rPr lang="ko-KR" altLang="en-US" dirty="0" smtClean="0"/>
              <a:t>이벤트를 발행하는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Subscribe : </a:t>
            </a:r>
            <a:r>
              <a:rPr lang="ko-KR" altLang="en-US" dirty="0" smtClean="0"/>
              <a:t>이벤트를 수신하는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2286000" lvl="5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err="1" smtClean="0"/>
              <a:t>Subscrige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매개변수 따라 여러 개가 존재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Unsubscribe : </a:t>
            </a:r>
            <a:r>
              <a:rPr lang="ko-KR" altLang="en-US" dirty="0" smtClean="0"/>
              <a:t>해당 구독자를 제거하는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PubSubEvent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RegionManger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생성된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4916" y="4080153"/>
            <a:ext cx="8122168" cy="1849040"/>
            <a:chOff x="2686050" y="4080153"/>
            <a:chExt cx="6819900" cy="1552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4080153"/>
              <a:ext cx="6819900" cy="1552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39738" y="5137265"/>
              <a:ext cx="276813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구성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프로그램에서 </a:t>
            </a:r>
            <a:r>
              <a:rPr lang="en-US" altLang="ko-KR" dirty="0"/>
              <a:t>View</a:t>
            </a:r>
            <a:r>
              <a:rPr lang="ko-KR" altLang="en-US" dirty="0"/>
              <a:t>는 특정 위치에 </a:t>
            </a:r>
            <a:r>
              <a:rPr lang="ko-KR" altLang="en-US" dirty="0" smtClean="0"/>
              <a:t>표시하기 </a:t>
            </a:r>
            <a:r>
              <a:rPr lang="ko-KR" altLang="en-US" dirty="0"/>
              <a:t>위해서 표시될 위치</a:t>
            </a:r>
            <a:r>
              <a:rPr lang="en-US" altLang="ko-KR" dirty="0"/>
              <a:t>(Region)</a:t>
            </a:r>
            <a:r>
              <a:rPr lang="ko-KR" altLang="en-US" dirty="0"/>
              <a:t>와 해당 위치에서 </a:t>
            </a:r>
            <a:r>
              <a:rPr lang="en-US" altLang="ko-KR" dirty="0"/>
              <a:t>View</a:t>
            </a:r>
            <a:r>
              <a:rPr lang="ko-KR" altLang="en-US" dirty="0"/>
              <a:t>가 표시되는 방법을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01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발견</a:t>
            </a:r>
            <a:r>
              <a:rPr lang="en-US" altLang="ko-KR" b="1" dirty="0" smtClean="0"/>
              <a:t>(Discovery)</a:t>
            </a:r>
            <a:r>
              <a:rPr lang="ko-KR" altLang="en-US" dirty="0" smtClean="0"/>
              <a:t>하는 </a:t>
            </a:r>
            <a:r>
              <a:rPr lang="ko-KR" altLang="en-US" dirty="0"/>
              <a:t>정적인 방법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생성될 때 딱 한번만 가능하기 때문에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관계를 설정하는 부분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200" y="3726925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넣는</a:t>
            </a:r>
            <a:r>
              <a:rPr lang="en-US" altLang="ko-KR" b="1" dirty="0" smtClean="0"/>
              <a:t>(Injection)</a:t>
            </a:r>
            <a:r>
              <a:rPr lang="ko-KR" altLang="en-US" b="1" dirty="0" smtClean="0"/>
              <a:t> </a:t>
            </a:r>
            <a:r>
              <a:rPr lang="ko-KR" altLang="en-US" dirty="0"/>
              <a:t>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추가하고 활성화 시키는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View</a:t>
            </a:r>
            <a:r>
              <a:rPr lang="ko-KR" altLang="en-US" dirty="0" smtClean="0"/>
              <a:t>를 추가만 하면 보이지 않음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6544"/>
          <a:stretch/>
        </p:blipFill>
        <p:spPr>
          <a:xfrm>
            <a:off x="838200" y="3366654"/>
            <a:ext cx="6956686" cy="2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동적으로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View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시킬 때의 행동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View </a:t>
            </a:r>
            <a:r>
              <a:rPr lang="ko-KR" altLang="en-US" dirty="0"/>
              <a:t>재사용에 대한 기능을 부가적으로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8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이름을 지정하고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등록한다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이름으로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동적으로 변경한다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223" t="45859" r="57075" b="43859"/>
          <a:stretch/>
        </p:blipFill>
        <p:spPr>
          <a:xfrm>
            <a:off x="1166330" y="2427372"/>
            <a:ext cx="6372806" cy="10263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66330" y="4209685"/>
            <a:ext cx="5059134" cy="1967277"/>
            <a:chOff x="1166330" y="4204361"/>
            <a:chExt cx="5059134" cy="1967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9996" t="46121" r="62455" b="41036"/>
            <a:stretch/>
          </p:blipFill>
          <p:spPr>
            <a:xfrm>
              <a:off x="1166330" y="4204361"/>
              <a:ext cx="5059134" cy="1282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9996" t="63306" r="62455" b="29670"/>
            <a:stretch/>
          </p:blipFill>
          <p:spPr>
            <a:xfrm>
              <a:off x="1166330" y="5470428"/>
              <a:ext cx="5059134" cy="7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2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860</Words>
  <Application>Microsoft Office PowerPoint</Application>
  <PresentationFormat>와이드스크린</PresentationFormat>
  <Paragraphs>232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함초롬돋움</vt:lpstr>
      <vt:lpstr>Arial</vt:lpstr>
      <vt:lpstr>Consolas</vt:lpstr>
      <vt:lpstr>Wingdings</vt:lpstr>
      <vt:lpstr>Office 테마</vt:lpstr>
      <vt:lpstr>PRISM Region에 View 붙히기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PubSubEvent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166</cp:revision>
  <dcterms:created xsi:type="dcterms:W3CDTF">2017-03-23T09:46:30Z</dcterms:created>
  <dcterms:modified xsi:type="dcterms:W3CDTF">2017-03-31T09:44:05Z</dcterms:modified>
</cp:coreProperties>
</file>