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4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5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CE4-524E-4E47-BDD0-171B419AE92D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804A-B8D9-4292-BCEE-95C9D0531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179" y="1620836"/>
            <a:ext cx="10446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Prism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에서 제공하는 기능으로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 있는 </a:t>
            </a:r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같은 기능을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Behavior&lt;T&gt;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트리거객체에 추가 상태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명령어를 제공하기 위한 클래스 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직접 구현할 필요는 없지만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가 삭제 된 경우 </a:t>
            </a:r>
            <a:r>
              <a:rPr lang="en-US" altLang="ko-KR" dirty="0" err="1" smtClean="0"/>
              <a:t>IDiposable</a:t>
            </a:r>
            <a:r>
              <a:rPr lang="ko-KR" altLang="en-US" dirty="0" smtClean="0"/>
              <a:t>을 구현한 </a:t>
            </a:r>
            <a:endParaRPr lang="en-US" altLang="ko-KR" dirty="0" smtClean="0"/>
          </a:p>
          <a:p>
            <a:r>
              <a:rPr lang="en-US" altLang="ko-KR" dirty="0" err="1" smtClean="0"/>
              <a:t>ViewModel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Dispose</a:t>
            </a:r>
            <a:r>
              <a:rPr lang="ko-KR" altLang="en-US" dirty="0" smtClean="0"/>
              <a:t>가 호출 되었을 때 이용하다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179" y="465221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RegionBehavior</a:t>
            </a:r>
            <a:endParaRPr lang="ko-KR" alt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77" y="1173107"/>
            <a:ext cx="8055858" cy="5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mimoPC</dc:creator>
  <cp:lastModifiedBy>mimoPC</cp:lastModifiedBy>
  <cp:revision>7</cp:revision>
  <dcterms:created xsi:type="dcterms:W3CDTF">2017-03-23T08:42:57Z</dcterms:created>
  <dcterms:modified xsi:type="dcterms:W3CDTF">2017-03-23T10:01:37Z</dcterms:modified>
</cp:coreProperties>
</file>