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37" r:id="rId5"/>
    <p:sldId id="436" r:id="rId6"/>
    <p:sldId id="438" r:id="rId7"/>
    <p:sldId id="417" r:id="rId8"/>
    <p:sldId id="423" r:id="rId9"/>
    <p:sldId id="419" r:id="rId10"/>
    <p:sldId id="422" r:id="rId11"/>
    <p:sldId id="445" r:id="rId12"/>
    <p:sldId id="446" r:id="rId13"/>
    <p:sldId id="424" r:id="rId14"/>
    <p:sldId id="426" r:id="rId15"/>
    <p:sldId id="441" r:id="rId16"/>
    <p:sldId id="440" r:id="rId17"/>
    <p:sldId id="432" r:id="rId18"/>
    <p:sldId id="442" r:id="rId19"/>
    <p:sldId id="42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erializationSetting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 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8971005" y="6318591"/>
            <a:ext cx="32374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2"/>
              </a:rPr>
              <a:t>Site : Json.NET Documentation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412"/>
          <a:stretch/>
        </p:blipFill>
        <p:spPr>
          <a:xfrm>
            <a:off x="1406012" y="2464965"/>
            <a:ext cx="7380000" cy="1786797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Dictionary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JSON -&gt; Dictionary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0109"/>
          <a:stretch/>
        </p:blipFill>
        <p:spPr>
          <a:xfrm>
            <a:off x="1406012" y="4162640"/>
            <a:ext cx="7380000" cy="617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0724"/>
          <a:stretch/>
        </p:blipFill>
        <p:spPr>
          <a:xfrm>
            <a:off x="1406012" y="5287300"/>
            <a:ext cx="9876358" cy="1045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7350" b="4648"/>
          <a:stretch/>
        </p:blipFill>
        <p:spPr>
          <a:xfrm>
            <a:off x="1406012" y="6320367"/>
            <a:ext cx="9876358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44" y="2456638"/>
            <a:ext cx="3879273" cy="2251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457"/>
          <a:stretch/>
        </p:blipFill>
        <p:spPr>
          <a:xfrm>
            <a:off x="1255244" y="4708002"/>
            <a:ext cx="3671455" cy="31956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87978" y="1983344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-&gt; </a:t>
            </a:r>
            <a:r>
              <a:rPr lang="en-US" altLang="ko-KR" dirty="0"/>
              <a:t>XML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9052" t="23871" r="51096" b="37432"/>
          <a:stretch/>
        </p:blipFill>
        <p:spPr>
          <a:xfrm>
            <a:off x="6465281" y="2397159"/>
            <a:ext cx="4511903" cy="3168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9138" t="62379" r="62886" b="25776"/>
          <a:stretch/>
        </p:blipFill>
        <p:spPr>
          <a:xfrm>
            <a:off x="6465281" y="5620991"/>
            <a:ext cx="2716903" cy="9697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01719" y="3545809"/>
            <a:ext cx="388064" cy="190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07686" y="5876849"/>
            <a:ext cx="1018259" cy="1904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1933" y="3509315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속성값 </a:t>
            </a:r>
            <a:r>
              <a:rPr lang="en-US" altLang="ko-KR" sz="1400" b="1" dirty="0"/>
              <a:t>: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@</a:t>
            </a:r>
            <a:r>
              <a:rPr lang="ko-KR" altLang="en-US" sz="1400" b="1" dirty="0" smtClean="0"/>
              <a:t>를 사용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195751" y="3795011"/>
            <a:ext cx="0" cy="1972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9052" t="29104" r="47003" b="62003"/>
          <a:stretch/>
        </p:blipFill>
        <p:spPr>
          <a:xfrm>
            <a:off x="1279489" y="2479538"/>
            <a:ext cx="6207853" cy="880952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282881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값을</a:t>
            </a:r>
            <a:r>
              <a:rPr lang="en-US" altLang="ko-KR" dirty="0" smtClean="0"/>
              <a:t> JSON Array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3422"/>
          <a:stretch/>
        </p:blipFill>
        <p:spPr>
          <a:xfrm>
            <a:off x="1279489" y="2479538"/>
            <a:ext cx="6296025" cy="17968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2597" y="3000751"/>
            <a:ext cx="999014" cy="2388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052" t="86252" r="47003" b="-406"/>
          <a:stretch/>
        </p:blipFill>
        <p:spPr>
          <a:xfrm>
            <a:off x="1279488" y="4545718"/>
            <a:ext cx="6207853" cy="14020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13090" y="5387545"/>
            <a:ext cx="999014" cy="568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</a:rPr>
              <a:t>ShouldSerialize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17" b="63542"/>
          <a:stretch/>
        </p:blipFill>
        <p:spPr>
          <a:xfrm>
            <a:off x="1314657" y="2548239"/>
            <a:ext cx="4099172" cy="1210961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특정 조건일 때 포함 시키는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065"/>
          <a:stretch/>
        </p:blipFill>
        <p:spPr>
          <a:xfrm>
            <a:off x="1314657" y="5076485"/>
            <a:ext cx="9974358" cy="1296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908" r="28108"/>
          <a:stretch/>
        </p:blipFill>
        <p:spPr>
          <a:xfrm>
            <a:off x="1314657" y="3647289"/>
            <a:ext cx="4099172" cy="116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484" y="3574534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 smtClean="0">
                <a:latin typeface="+mn-ea"/>
              </a:rPr>
              <a:t>메소드</a:t>
            </a:r>
            <a:r>
              <a:rPr lang="ko-KR" altLang="en-US" u="sng" dirty="0" smtClean="0">
                <a:latin typeface="+mn-ea"/>
              </a:rPr>
              <a:t> 이름은 항상 </a:t>
            </a:r>
            <a:r>
              <a:rPr lang="en-US" altLang="ko-KR" b="1" u="sng" dirty="0" err="1" smtClean="0">
                <a:latin typeface="+mn-ea"/>
              </a:rPr>
              <a:t>ShouldSerialize</a:t>
            </a:r>
            <a:r>
              <a:rPr lang="ko-KR" altLang="en-US" u="sng" dirty="0" smtClean="0">
                <a:latin typeface="+mn-ea"/>
              </a:rPr>
              <a:t>로 시작</a:t>
            </a:r>
            <a:endParaRPr lang="en-US" altLang="ko-KR" u="sng" dirty="0" smtClean="0">
              <a:latin typeface="+mn-ea"/>
            </a:endParaRPr>
          </a:p>
          <a:p>
            <a:r>
              <a:rPr lang="en-US" altLang="ko-KR" dirty="0" smtClean="0"/>
              <a:t>  True </a:t>
            </a:r>
            <a:r>
              <a:rPr lang="en-US" altLang="ko-KR" dirty="0"/>
              <a:t>: JSON </a:t>
            </a:r>
            <a:r>
              <a:rPr lang="ko-KR" altLang="en-US" dirty="0"/>
              <a:t>데이터로 사용</a:t>
            </a:r>
            <a:endParaRPr lang="en-US" altLang="ko-KR" dirty="0"/>
          </a:p>
          <a:p>
            <a:r>
              <a:rPr lang="en-US" altLang="ko-KR" dirty="0" smtClean="0"/>
              <a:t>  False </a:t>
            </a:r>
            <a:r>
              <a:rPr lang="en-US" altLang="ko-KR" dirty="0"/>
              <a:t>: JSON </a:t>
            </a:r>
            <a:r>
              <a:rPr lang="ko-KR" altLang="en-US" dirty="0"/>
              <a:t>데이터로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5149" y="3668016"/>
            <a:ext cx="230059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3533" y="5911920"/>
            <a:ext cx="1700662" cy="286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NullValueHandling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1" y="2493838"/>
            <a:ext cx="3798252" cy="1581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46"/>
          <a:stretch/>
        </p:blipFill>
        <p:spPr>
          <a:xfrm>
            <a:off x="1333922" y="4120844"/>
            <a:ext cx="8493820" cy="2139913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처리하는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1773" y="5614426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Include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포함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0" y="5799438"/>
            <a:ext cx="158990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MissingMemberHandling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6" y="2419423"/>
            <a:ext cx="3381375" cy="942975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매칭이</a:t>
            </a:r>
            <a:r>
              <a:rPr lang="ko-KR" altLang="en-US" dirty="0" smtClean="0"/>
              <a:t> 안 되는 멤버를 관리하는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4953" y="4881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309" y="5066270"/>
            <a:ext cx="1736895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4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설정한 기본 값과 값이 같은 경우 처리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17402"/>
            <a:ext cx="916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6499" y="483403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</a:rPr>
              <a:t>Include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2758" y="4893275"/>
            <a:ext cx="1639330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컬렉션 멤버가 중복된 경우에 처리 하는 방법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ObjectCreationHandling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2535040"/>
            <a:ext cx="5246381" cy="4262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064" y="5172993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Auto :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다시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필요한 경우 새 객체 생성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Reuse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항상 기존 객체 재사용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Replace : </a:t>
            </a:r>
            <a:r>
              <a:rPr lang="ko-KR" altLang="en-US" dirty="0" smtClean="0">
                <a:latin typeface="+mn-ea"/>
              </a:rPr>
              <a:t>항상 새 객체 생성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8940" y="5437223"/>
            <a:ext cx="1228185" cy="197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37" y="2535040"/>
            <a:ext cx="3303341" cy="2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30785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712706"/>
            <a:ext cx="7505700" cy="3019425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순환 참조 객체를 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참조하는 대상이 서로 물려있어 참조할 수 없게 되는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02" y="5203679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무시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Serialize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5135" y="4898416"/>
            <a:ext cx="174601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ConstructorHandling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6" y="2637856"/>
            <a:ext cx="4294179" cy="28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30" y="2637856"/>
            <a:ext cx="6248431" cy="2963874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사용하는 방법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669" y="5601730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public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매개 변수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non-public </a:t>
            </a:r>
            <a:r>
              <a:rPr lang="ko-KR" altLang="en-US" dirty="0" err="1" smtClean="0">
                <a:latin typeface="+mn-ea"/>
              </a:rPr>
              <a:t>생성자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/>
              <a:t>AllowNonPublicDefaultConstructor</a:t>
            </a:r>
            <a:r>
              <a:rPr lang="en-US" altLang="ko-KR" dirty="0" smtClean="0">
                <a:latin typeface="+mn-ea"/>
              </a:rPr>
              <a:t> :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public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smtClean="0">
                <a:latin typeface="+mn-ea"/>
              </a:rPr>
              <a:t>non-public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매개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2655" y="5023688"/>
            <a:ext cx="1354818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3196" y="3207244"/>
            <a:ext cx="1212869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83196" y="3952454"/>
            <a:ext cx="2110793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96461" y="313116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Non-public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675" y="3876377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매개 변수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경량의 데이터 교환 형식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사람들이 읽고 쓰기 쉽고 기계들이 분석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생성하기 쉬움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라이브러리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Json.NET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쉽게 사용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객체나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서로 변환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Package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을 설치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32" b="31249"/>
          <a:stretch/>
        </p:blipFill>
        <p:spPr>
          <a:xfrm>
            <a:off x="1571685" y="3990683"/>
            <a:ext cx="4990524" cy="23120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1685" y="5312229"/>
            <a:ext cx="4990524" cy="50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983345"/>
            <a:ext cx="10884244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5" y="2262187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1223915" y="2262187"/>
            <a:ext cx="5118970" cy="4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1" b="33267"/>
          <a:stretch/>
        </p:blipFill>
        <p:spPr>
          <a:xfrm>
            <a:off x="1513768" y="2470138"/>
            <a:ext cx="7654978" cy="2159613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0" dirty="0" smtClean="0"/>
          </a:p>
          <a:p>
            <a:r>
              <a:rPr lang="en-US" altLang="ko-KR" dirty="0" smtClean="0"/>
              <a:t>JSON -&gt; Object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72" b="66166"/>
          <a:stretch/>
        </p:blipFill>
        <p:spPr>
          <a:xfrm>
            <a:off x="1513768" y="5710292"/>
            <a:ext cx="8440462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416"/>
          <a:stretch/>
        </p:blipFill>
        <p:spPr>
          <a:xfrm>
            <a:off x="1513768" y="6182006"/>
            <a:ext cx="8440462" cy="592844"/>
          </a:xfrm>
          <a:prstGeom prst="rect">
            <a:avLst/>
          </a:prstGeom>
        </p:spPr>
      </p:pic>
      <p:pic>
        <p:nvPicPr>
          <p:cNvPr id="8" name="내용 개체 틀 10"/>
          <p:cNvPicPr>
            <a:picLocks noChangeAspect="1"/>
          </p:cNvPicPr>
          <p:nvPr/>
        </p:nvPicPr>
        <p:blipFill rotWithShape="1">
          <a:blip r:embed="rId2"/>
          <a:srcRect t="83298" b="-1"/>
          <a:stretch/>
        </p:blipFill>
        <p:spPr>
          <a:xfrm>
            <a:off x="1513768" y="4615237"/>
            <a:ext cx="7654978" cy="5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File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2507076"/>
            <a:ext cx="10054517" cy="3756970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Collection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-&gt; Collection</a:t>
            </a:r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44" b="71936"/>
          <a:stretch/>
        </p:blipFill>
        <p:spPr>
          <a:xfrm>
            <a:off x="1208961" y="2467429"/>
            <a:ext cx="10441734" cy="62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911"/>
          <a:stretch/>
        </p:blipFill>
        <p:spPr>
          <a:xfrm>
            <a:off x="1208960" y="4507164"/>
            <a:ext cx="10392874" cy="717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185"/>
          <a:stretch/>
        </p:blipFill>
        <p:spPr>
          <a:xfrm>
            <a:off x="1208960" y="3091543"/>
            <a:ext cx="10441734" cy="685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0716"/>
          <a:stretch/>
        </p:blipFill>
        <p:spPr>
          <a:xfrm>
            <a:off x="1208960" y="5195160"/>
            <a:ext cx="10392874" cy="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316</Words>
  <Application>Microsoft Office PowerPoint</Application>
  <PresentationFormat>와이드스크린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함초롬돋움</vt:lpstr>
      <vt:lpstr>Arial</vt:lpstr>
      <vt:lpstr>Office 테마</vt:lpstr>
      <vt:lpstr>Json.NET 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284</cp:revision>
  <dcterms:created xsi:type="dcterms:W3CDTF">2017-03-23T09:46:30Z</dcterms:created>
  <dcterms:modified xsi:type="dcterms:W3CDTF">2017-04-06T07:36:59Z</dcterms:modified>
</cp:coreProperties>
</file>