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73" r:id="rId12"/>
    <p:sldId id="274" r:id="rId13"/>
    <p:sldId id="271" r:id="rId14"/>
    <p:sldId id="275" r:id="rId15"/>
    <p:sldId id="276" r:id="rId16"/>
    <p:sldId id="277" r:id="rId17"/>
    <p:sldId id="270" r:id="rId18"/>
    <p:sldId id="272" r:id="rId19"/>
    <p:sldId id="279" r:id="rId20"/>
    <p:sldId id="282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0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6F"/>
    <a:srgbClr val="D4C0FC"/>
    <a:srgbClr val="44A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index.ko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branch.urigit.com/" TargetMode="External"/><Relationship Id="rId5" Type="http://schemas.openxmlformats.org/officeDocument/2006/relationships/hyperlink" Target="http://learngitbranching.js.org/" TargetMode="External"/><Relationship Id="rId4" Type="http://schemas.openxmlformats.org/officeDocument/2006/relationships/hyperlink" Target="https://try.github.io/levels/1/challenges/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2" y="1819069"/>
            <a:ext cx="4251956" cy="22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1170" y="6158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0258" y="5632971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https://rogerdudler.github.io/git-guide/index.ko.html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724" y="476827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안내서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232" y="645053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시작하기 전에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476" y="153411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문제를 다시 생각해보자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579" y="2155373"/>
            <a:ext cx="712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 하나가 있고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수정한 내용을 기록해두고 싶다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0601" y="3918857"/>
            <a:ext cx="7950799" cy="1477328"/>
            <a:chOff x="1709656" y="3918857"/>
            <a:chExt cx="7950799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1709656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8635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057192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80559" y="5599714"/>
            <a:ext cx="409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만나서 반갑습니다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수정이 발생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295" y="755781"/>
            <a:ext cx="6644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어느 정도까지 기록해야 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저장할 때 마다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(save)…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이런식으로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저장했다 해도 모두 기록 해야 될까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0601" y="3918857"/>
            <a:ext cx="7950799" cy="1477328"/>
            <a:chOff x="2278823" y="3918857"/>
            <a:chExt cx="7950799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278823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802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626359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3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09" y="3946850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의미는 소프트웨어가 인식 할 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없으므로 정할 수 있는 사람 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사용자가 정한다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19" y="2262521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commit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118" y="394685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의미있는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작업이 끝났음을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알려준다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단위를 작게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commit)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수록 파악할 수 있는 내용이 많아진다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여러 개의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동시에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할 수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226" y="64505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궁금증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1" y="2323598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시간표 파일이 있는데 이 파일을 변경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 않고 새로운 시간표를 만들고 싶다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195" y="4018102"/>
            <a:ext cx="475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가능할까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070" y="2262521"/>
            <a:ext cx="4451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branch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979" y="153411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상태를 저장하는 공간을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748" y="3946850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상태란 파일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파일의 내용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정보 등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관리하는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모든 것을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790" y="2262521"/>
            <a:ext cx="2188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init</a:t>
            </a:r>
            <a:endParaRPr lang="ko-KR" altLang="en-US" sz="8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008" y="4068148"/>
            <a:ext cx="643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선택된 폴더의 변경 내용을 추적하기 위해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저장소를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저장소가 생성이 되면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선택한 폴더를 포함한 하위 폴더의 모든 변경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단위로 추적한다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214" y="2262521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8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029" y="4068148"/>
            <a:ext cx="5783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init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저장소가 만들어질 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maste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라는 이름의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기본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기본으로 생성하고 이 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기준으로 저장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2324" y="645053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독립된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lab1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201" y="1977270"/>
            <a:ext cx="922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와 완전히 동일한 상태를 가진 공간이다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수정을 한 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변경 내용은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에만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기록되면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어떤 영향도 주지 않는다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3731" y="3788450"/>
            <a:ext cx="5124538" cy="4017347"/>
            <a:chOff x="2997018" y="4059853"/>
            <a:chExt cx="5124538" cy="4017347"/>
          </a:xfrm>
        </p:grpSpPr>
        <p:cxnSp>
          <p:nvCxnSpPr>
            <p:cNvPr id="40" name="직선 연결선 39"/>
            <p:cNvCxnSpPr>
              <a:stCxn id="14" idx="7"/>
              <a:endCxn id="17" idx="2"/>
            </p:cNvCxnSpPr>
            <p:nvPr/>
          </p:nvCxnSpPr>
          <p:spPr>
            <a:xfrm flipV="1">
              <a:off x="3806004" y="5419187"/>
              <a:ext cx="2780714" cy="62058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4072152" y="5974915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597067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타원 16"/>
            <p:cNvSpPr/>
            <p:nvPr/>
          </p:nvSpPr>
          <p:spPr>
            <a:xfrm>
              <a:off x="6586718" y="5183263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255613" y="5071750"/>
              <a:ext cx="865943" cy="898926"/>
              <a:chOff x="4039406" y="4660135"/>
              <a:chExt cx="865943" cy="898926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7018" y="755398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9670" y="5802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586718" y="4327030"/>
              <a:ext cx="471848" cy="791652"/>
              <a:chOff x="2137558" y="5400373"/>
              <a:chExt cx="617517" cy="103605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55613" y="4059853"/>
              <a:ext cx="865943" cy="898926"/>
              <a:chOff x="4039406" y="4660135"/>
              <a:chExt cx="865943" cy="898926"/>
            </a:xfrm>
          </p:grpSpPr>
          <p:pic>
            <p:nvPicPr>
              <p:cNvPr id="2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10992" y="13217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하나가 있다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64505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브랜치로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4942" y="1504990"/>
            <a:ext cx="656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checkout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직선 연결선 39"/>
          <p:cNvCxnSpPr>
            <a:stCxn id="14" idx="7"/>
            <a:endCxn id="17" idx="2"/>
          </p:cNvCxnSpPr>
          <p:nvPr/>
        </p:nvCxnSpPr>
        <p:spPr>
          <a:xfrm flipV="1">
            <a:off x="3205219" y="3975549"/>
            <a:ext cx="1960015" cy="62058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471367" y="4531277"/>
            <a:ext cx="865943" cy="898926"/>
            <a:chOff x="4039406" y="4660135"/>
            <a:chExt cx="865943" cy="898926"/>
          </a:xfrm>
        </p:grpSpPr>
        <p:pic>
          <p:nvPicPr>
            <p:cNvPr id="9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02472" y="4527038"/>
            <a:ext cx="471848" cy="1583304"/>
            <a:chOff x="1829393" y="4700697"/>
            <a:chExt cx="471848" cy="1583304"/>
          </a:xfrm>
        </p:grpSpPr>
        <p:grpSp>
          <p:nvGrpSpPr>
            <p:cNvPr id="12" name="그룹 11"/>
            <p:cNvGrpSpPr/>
            <p:nvPr/>
          </p:nvGrpSpPr>
          <p:grpSpPr>
            <a:xfrm>
              <a:off x="1829393" y="5492349"/>
              <a:ext cx="471848" cy="791652"/>
              <a:chOff x="2137558" y="5400373"/>
              <a:chExt cx="617517" cy="103605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3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829393" y="4700697"/>
              <a:ext cx="471848" cy="791652"/>
              <a:chOff x="2137558" y="5400373"/>
              <a:chExt cx="617517" cy="103605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4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타원 16"/>
          <p:cNvSpPr/>
          <p:nvPr/>
        </p:nvSpPr>
        <p:spPr>
          <a:xfrm>
            <a:off x="5165234" y="3739625"/>
            <a:ext cx="471848" cy="471847"/>
          </a:xfrm>
          <a:prstGeom prst="ellipse">
            <a:avLst/>
          </a:prstGeom>
          <a:noFill/>
          <a:ln w="228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34129" y="3628112"/>
            <a:ext cx="865943" cy="898926"/>
            <a:chOff x="4039406" y="4660135"/>
            <a:chExt cx="865943" cy="898926"/>
          </a:xfrm>
        </p:grpSpPr>
        <p:pic>
          <p:nvPicPr>
            <p:cNvPr id="33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6233" y="61103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186" y="435914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90533" y="3434542"/>
            <a:ext cx="1493520" cy="975062"/>
            <a:chOff x="5349240" y="-1285772"/>
            <a:chExt cx="1493520" cy="9750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49240" y="-1285772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096000" y="-959823"/>
              <a:ext cx="0" cy="64911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54397" y="2635745"/>
            <a:ext cx="1493520" cy="975062"/>
            <a:chOff x="5554942" y="2635745"/>
            <a:chExt cx="1493520" cy="97506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554942" y="2635745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6301702" y="3074284"/>
              <a:ext cx="0" cy="53652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700072" y="25648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원한다면 언제든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마지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막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커밋상태를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 중인 위치를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가르키는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커서가 있는데 이를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라고 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623" y="645053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만큼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가능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67151" y="1783927"/>
            <a:ext cx="7857698" cy="4799753"/>
            <a:chOff x="803330" y="1783927"/>
            <a:chExt cx="7857698" cy="4799753"/>
          </a:xfrm>
        </p:grpSpPr>
        <p:cxnSp>
          <p:nvCxnSpPr>
            <p:cNvPr id="55" name="직선 연결선 54"/>
            <p:cNvCxnSpPr>
              <a:stCxn id="50" idx="6"/>
              <a:endCxn id="14" idx="2"/>
            </p:cNvCxnSpPr>
            <p:nvPr/>
          </p:nvCxnSpPr>
          <p:spPr>
            <a:xfrm>
              <a:off x="2239645" y="3489568"/>
              <a:ext cx="1163612" cy="122351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1" idx="2"/>
            </p:cNvCxnSpPr>
            <p:nvPr/>
          </p:nvCxnSpPr>
          <p:spPr>
            <a:xfrm flipV="1">
              <a:off x="5372557" y="2249738"/>
              <a:ext cx="1753633" cy="75795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7"/>
            </p:cNvCxnSpPr>
            <p:nvPr/>
          </p:nvCxnSpPr>
          <p:spPr>
            <a:xfrm flipV="1">
              <a:off x="3806004" y="4149361"/>
              <a:ext cx="1132091" cy="39689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3914103" y="4509111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447715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2997018" y="606046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9822" y="4425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46870" y="2682853"/>
              <a:ext cx="1534838" cy="1910823"/>
              <a:chOff x="6586718" y="4059853"/>
              <a:chExt cx="1534838" cy="191082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86718" y="5183263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255613" y="5071750"/>
                <a:ext cx="865943" cy="898926"/>
                <a:chOff x="4039406" y="4660135"/>
                <a:chExt cx="865943" cy="898926"/>
              </a:xfrm>
            </p:grpSpPr>
            <p:pic>
              <p:nvPicPr>
                <p:cNvPr id="33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586718" y="4327030"/>
                <a:ext cx="471848" cy="791652"/>
                <a:chOff x="2137558" y="5400373"/>
                <a:chExt cx="617517" cy="1036053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/>
                <p:cNvCxnSpPr>
                  <a:stCxn id="25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7255613" y="4059853"/>
                <a:ext cx="865943" cy="898926"/>
                <a:chOff x="4039406" y="4660135"/>
                <a:chExt cx="865943" cy="898926"/>
              </a:xfrm>
            </p:grpSpPr>
            <p:pic>
              <p:nvPicPr>
                <p:cNvPr id="28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7126190" y="1783927"/>
              <a:ext cx="1534838" cy="898926"/>
              <a:chOff x="7126190" y="3849458"/>
              <a:chExt cx="1534838" cy="89892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126190" y="4079345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7795085" y="3849458"/>
                <a:ext cx="865943" cy="898926"/>
                <a:chOff x="4039406" y="4660135"/>
                <a:chExt cx="865943" cy="898926"/>
              </a:xfrm>
            </p:grpSpPr>
            <p:pic>
              <p:nvPicPr>
                <p:cNvPr id="41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6929142" y="266273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lab2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767797" y="3253644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70749" y="390256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lab3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3330" y="3040104"/>
              <a:ext cx="865943" cy="898926"/>
              <a:chOff x="4039406" y="4660135"/>
              <a:chExt cx="865943" cy="898926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15145" y="1749539"/>
            <a:ext cx="7361711" cy="3608015"/>
            <a:chOff x="2333992" y="1749539"/>
            <a:chExt cx="7361711" cy="3608015"/>
          </a:xfrm>
        </p:grpSpPr>
        <p:sp>
          <p:nvSpPr>
            <p:cNvPr id="5" name="TextBox 4"/>
            <p:cNvSpPr txBox="1"/>
            <p:nvPr/>
          </p:nvSpPr>
          <p:spPr>
            <a:xfrm>
              <a:off x="2333992" y="1749539"/>
              <a:ext cx="25042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commit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3992" y="2695730"/>
              <a:ext cx="23182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branch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3992" y="3641921"/>
              <a:ext cx="30331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checkout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992" y="4588113"/>
              <a:ext cx="21431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merge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38204" y="1949593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수정 내역을 사용자 기준의 의미로 기록한다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8204" y="2915579"/>
              <a:ext cx="441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완전히 독립된 작업 공간을 만들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0706" y="3724722"/>
              <a:ext cx="4204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독립된 작업 공간인 </a:t>
              </a:r>
              <a:r>
                <a:rPr lang="ko-KR" altLang="en-US" dirty="0" err="1" smtClean="0"/>
                <a:t>브랜치를</a:t>
              </a:r>
              <a:r>
                <a:rPr lang="ko-KR" altLang="en-US" dirty="0" smtClean="0"/>
                <a:t> 자유롭게</a:t>
              </a:r>
              <a:endParaRPr lang="en-US" altLang="ko-KR" dirty="0" smtClean="0"/>
            </a:p>
            <a:p>
              <a:r>
                <a:rPr lang="ko-KR" altLang="en-US" dirty="0" smtClean="0"/>
                <a:t>이동 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7143" y="4810864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793" y="935665"/>
            <a:ext cx="640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아직 하나 해결 되지 않은 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456" y="2870790"/>
            <a:ext cx="8263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어떻게 다른 사람과</a:t>
            </a:r>
            <a:endParaRPr lang="en-US" altLang="ko-KR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함께 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할 수 있을까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09" y="645053"/>
            <a:ext cx="7612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지금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저장소를 하나 가지고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컴퓨터에 있기 때문에 나만 접근할 수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123" y="1696376"/>
            <a:ext cx="781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팀원들과 함께 작업을 하려면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072" y="2748091"/>
            <a:ext cx="2679856" cy="3686788"/>
            <a:chOff x="4806637" y="2748091"/>
            <a:chExt cx="2679856" cy="3686788"/>
          </a:xfrm>
        </p:grpSpPr>
        <p:pic>
          <p:nvPicPr>
            <p:cNvPr id="14338" name="Picture 2" descr="하드디스크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37" y="4654931"/>
              <a:ext cx="2460404" cy="177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361233" y="2748091"/>
              <a:ext cx="2125260" cy="2796814"/>
              <a:chOff x="3511168" y="3417182"/>
              <a:chExt cx="2125260" cy="2796814"/>
            </a:xfrm>
          </p:grpSpPr>
          <p:cxnSp>
            <p:nvCxnSpPr>
              <p:cNvPr id="14" name="직선 연결선 13"/>
              <p:cNvCxnSpPr>
                <a:stCxn id="34" idx="2"/>
                <a:endCxn id="30" idx="6"/>
              </p:cNvCxnSpPr>
              <p:nvPr/>
            </p:nvCxnSpPr>
            <p:spPr>
              <a:xfrm>
                <a:off x="4276763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45" idx="1"/>
                <a:endCxn id="26" idx="6"/>
              </p:cNvCxnSpPr>
              <p:nvPr/>
            </p:nvCxnSpPr>
            <p:spPr>
              <a:xfrm flipV="1">
                <a:off x="4240611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11168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70485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029899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8" name="직선 연결선 47"/>
                    <p:cNvCxnSpPr>
                      <a:stCxn id="47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6" name="직선 연결선 45"/>
                    <p:cNvCxnSpPr>
                      <a:stCxn id="4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/>
                  <p:cNvCxnSpPr>
                    <a:stCxn id="35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>
                  <a:stCxn id="34" idx="4"/>
                  <a:endCxn id="35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타원 33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080025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26" name="타원 25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720" y="645053"/>
            <a:ext cx="50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팀원들과 함께 작업을 하려면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1923" y="1173972"/>
            <a:ext cx="332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복사를 한다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69374" y="1722825"/>
            <a:ext cx="9676743" cy="4712054"/>
            <a:chOff x="2205488" y="1722825"/>
            <a:chExt cx="9676743" cy="471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05488" y="1722825"/>
              <a:ext cx="3215202" cy="4712054"/>
              <a:chOff x="2205488" y="1722825"/>
              <a:chExt cx="3215202" cy="471205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616330" y="2748091"/>
                <a:ext cx="2679856" cy="3686788"/>
                <a:chOff x="4806637" y="2748091"/>
                <a:chExt cx="2679856" cy="3686788"/>
              </a:xfrm>
            </p:grpSpPr>
            <p:pic>
              <p:nvPicPr>
                <p:cNvPr id="14338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6637" y="4654931"/>
                  <a:ext cx="2460404" cy="1779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5361233" y="2748091"/>
                  <a:ext cx="2125260" cy="2796814"/>
                  <a:chOff x="3511168" y="3417182"/>
                  <a:chExt cx="2125260" cy="2796814"/>
                </a:xfrm>
              </p:grpSpPr>
              <p:cxnSp>
                <p:nvCxnSpPr>
                  <p:cNvPr id="14" name="직선 연결선 13"/>
                  <p:cNvCxnSpPr>
                    <a:stCxn id="34" idx="2"/>
                    <a:endCxn id="3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>
                    <a:stCxn id="45" idx="1"/>
                    <a:endCxn id="2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11168" y="5690776"/>
                    <a:ext cx="12843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70485" y="4758540"/>
                    <a:ext cx="8659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7" name="타원 4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8" name="직선 연결선 47"/>
                        <p:cNvCxnSpPr>
                          <a:stCxn id="4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5" name="타원 4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6" name="직선 연결선 45"/>
                        <p:cNvCxnSpPr>
                          <a:stCxn id="4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그룹 3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35" name="타원 3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6" name="직선 연결선 35"/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직선 연결선 32"/>
                    <p:cNvCxnSpPr>
                      <a:stCxn id="34" idx="4"/>
                      <a:endCxn id="3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타원 3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9" name="직선 연결선 2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타원 2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pic>
            <p:nvPicPr>
              <p:cNvPr id="29698" name="Picture 2" descr="USB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488" y="1722825"/>
                <a:ext cx="3215202" cy="321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913339" y="2286426"/>
              <a:ext cx="5968892" cy="3860016"/>
              <a:chOff x="5913339" y="2286426"/>
              <a:chExt cx="5968892" cy="386001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20343" y="2286426"/>
                <a:ext cx="59618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복사는 </a:t>
                </a:r>
                <a:r>
                  <a:rPr lang="ko-KR" altLang="en-U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단방향이고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한번 주고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동료가 작업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</a:b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결과를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돌려받기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위해선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오래 걸린다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13339" y="5069224"/>
                <a:ext cx="581620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git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은 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“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원격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(Remote)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 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저장소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”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를</a:t>
                </a:r>
                <a:endParaRPr lang="en-US" altLang="ko-KR" sz="32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지원한다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.</a:t>
                </a:r>
                <a:endParaRPr lang="ko-KR" altLang="en-US" sz="3200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7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67" y="645053"/>
            <a:ext cx="436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Remote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저장소가 있다면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715" y="1344207"/>
            <a:ext cx="7606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 또한 원본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저장소와 동일한 저장소이다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경유하여 함께 작업할 팀원도 동일한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받을 수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있으며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동일한 방식으로 작업 할 수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027274" y="2526235"/>
            <a:ext cx="8137452" cy="3710660"/>
            <a:chOff x="2027274" y="2526235"/>
            <a:chExt cx="8137452" cy="37106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027274" y="3641872"/>
              <a:ext cx="1609655" cy="2595023"/>
              <a:chOff x="816869" y="3486755"/>
              <a:chExt cx="1803816" cy="2908043"/>
            </a:xfrm>
          </p:grpSpPr>
          <p:pic>
            <p:nvPicPr>
              <p:cNvPr id="14338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4" name="직선 연결선 13"/>
                <p:cNvCxnSpPr>
                  <a:stCxn id="34" idx="2"/>
                  <a:endCxn id="30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45" idx="1"/>
                  <a:endCxn id="26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8" name="직선 연결선 47"/>
                      <p:cNvCxnSpPr>
                        <a:stCxn id="4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6" name="직선 연결선 45"/>
                      <p:cNvCxnSpPr>
                        <a:stCxn id="4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그룹 31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6" name="직선 연결선 35"/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직선 연결선 32"/>
                  <p:cNvCxnSpPr>
                    <a:stCxn id="34" idx="4"/>
                    <a:endCxn id="35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타원 33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65032" y="2526235"/>
              <a:ext cx="1647153" cy="1681031"/>
              <a:chOff x="5156715" y="2302439"/>
              <a:chExt cx="1845838" cy="1883802"/>
            </a:xfrm>
          </p:grpSpPr>
          <p:pic>
            <p:nvPicPr>
              <p:cNvPr id="3072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715" y="2353331"/>
                <a:ext cx="1845838" cy="1162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5382557" y="2302439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41" name="직선 연결선 40"/>
                <p:cNvCxnSpPr>
                  <a:stCxn id="59" idx="2"/>
                  <a:endCxn id="5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64" idx="1"/>
                  <a:endCxn id="5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56" name="그룹 5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6" name="타원 6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7" name="직선 연결선 66"/>
                      <p:cNvCxnSpPr>
                        <a:stCxn id="6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연결선 64"/>
                      <p:cNvCxnSpPr>
                        <a:stCxn id="6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1" name="직선 연결선 60"/>
                    <p:cNvCxnSpPr>
                      <a:stCxn id="6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직선 연결선 57"/>
                  <p:cNvCxnSpPr>
                    <a:stCxn id="59" idx="4"/>
                    <a:endCxn id="6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타원 5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타원 5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4" name="그룹 93"/>
            <p:cNvGrpSpPr/>
            <p:nvPr/>
          </p:nvGrpSpPr>
          <p:grpSpPr>
            <a:xfrm>
              <a:off x="8555071" y="3641872"/>
              <a:ext cx="1609655" cy="2595023"/>
              <a:chOff x="816869" y="3486755"/>
              <a:chExt cx="1803816" cy="2908043"/>
            </a:xfrm>
          </p:grpSpPr>
          <p:pic>
            <p:nvPicPr>
              <p:cNvPr id="95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98" name="직선 연결선 97"/>
                <p:cNvCxnSpPr>
                  <a:stCxn id="112" idx="2"/>
                  <a:endCxn id="108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stCxn id="117" idx="1"/>
                  <a:endCxn id="104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09" name="그룹 108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15" name="그룹 114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9" name="타원 118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0" name="직선 연결선 119"/>
                      <p:cNvCxnSpPr>
                        <a:stCxn id="119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18" name="직선 연결선 117"/>
                      <p:cNvCxnSpPr>
                        <a:stCxn id="11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그룹 109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직선 연결선 110"/>
                  <p:cNvCxnSpPr>
                    <a:stCxn id="112" idx="4"/>
                    <a:endCxn id="113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타원 111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타원 107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3936367" y="3910302"/>
              <a:ext cx="1059750" cy="1059750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7130546" y="3779554"/>
              <a:ext cx="1112684" cy="13025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12185" y="2896142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D4C0FC"/>
                  </a:solidFill>
                </a:rPr>
                <a:t>github.com/</a:t>
              </a:r>
              <a:r>
                <a:rPr lang="en-US" altLang="ko-KR" dirty="0" err="1" smtClean="0">
                  <a:solidFill>
                    <a:srgbClr val="D4C0FC"/>
                  </a:solidFill>
                </a:rPr>
                <a:t>Project_A</a:t>
              </a:r>
              <a:endParaRPr lang="ko-KR" altLang="en-US" dirty="0">
                <a:solidFill>
                  <a:srgbClr val="D4C0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670" y="645053"/>
            <a:ext cx="595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저장소에서 저장소 다운로드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915" y="134420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저장소에서 처음으로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다운받는 것을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마치 복사본을 만든다고 해서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clone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85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3065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7" y="645053"/>
            <a:ext cx="60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업데이트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775" y="1344207"/>
            <a:ext cx="7542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저장소의 변경된 내용을 내 컴퓨터 저장소에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적용하는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pull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이때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브랜치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병합과 같은 병합이 발생한다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80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8007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73235" y="1321725"/>
            <a:ext cx="563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수정한 내용을 기록하고 싶다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262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것은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376" y="97072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쉽게 만들고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공유할 수 있는 대표적인 서비스가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746" name="Picture 2" descr="githu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9" y="2349608"/>
            <a:ext cx="2845874" cy="1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bitbucke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87" y="3683000"/>
            <a:ext cx="3386478" cy="17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0901" y="970726"/>
            <a:ext cx="86901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사용하려면 기본적으로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해야한다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원격 저장소로 보내거나 받는 작업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역시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해야 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02314" y="2527374"/>
            <a:ext cx="6787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너무 불편한데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이런 작업을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하는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도구는 없나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8729" y="4114800"/>
            <a:ext cx="2774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Yes!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291" y="970726"/>
            <a:ext cx="635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쉽게 사용하는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프로그램이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890" name="Picture 2" descr="source tre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27" y="3645724"/>
            <a:ext cx="3631794" cy="19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github deskt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4" y="2253764"/>
            <a:ext cx="1391960" cy="13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173" y="970726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사용법을 학습할 수 있는 다양한 콘텐츠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173" y="2260121"/>
            <a:ext cx="42584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매뉴얼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https://git-scm.com/book/ko/v2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7030A0"/>
                </a:solidFill>
              </a:rPr>
              <a:t>Atlassian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</a:rPr>
              <a:t> tutorial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https://www.atlassian.com/git/tutorials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Code School – Try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https://try.github.io/levels/1/challenges/1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영어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http://learngitbranching.js.org/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http://learnbranch.urigit.com/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474" y="132172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 할 때마다 다른 파일로 저장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071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어떻게 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3496" y="2562452"/>
            <a:ext cx="9926766" cy="2890581"/>
            <a:chOff x="1123496" y="2562452"/>
            <a:chExt cx="9926766" cy="2890581"/>
          </a:xfrm>
        </p:grpSpPr>
        <p:grpSp>
          <p:nvGrpSpPr>
            <p:cNvPr id="6" name="그룹 5"/>
            <p:cNvGrpSpPr/>
            <p:nvPr/>
          </p:nvGrpSpPr>
          <p:grpSpPr>
            <a:xfrm>
              <a:off x="356629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614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23496" y="2579078"/>
              <a:ext cx="2166072" cy="2873955"/>
              <a:chOff x="5191902" y="2055375"/>
              <a:chExt cx="2166072" cy="2873955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98361" y="4221444"/>
                <a:ext cx="21531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60531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1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153909" y="2579078"/>
              <a:ext cx="2444947" cy="2873955"/>
              <a:chOff x="5191902" y="2055375"/>
              <a:chExt cx="2444947" cy="2873955"/>
            </a:xfrm>
          </p:grpSpPr>
          <p:pic>
            <p:nvPicPr>
              <p:cNvPr id="2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819" y="73695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지나면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7693" y="2279818"/>
            <a:ext cx="10657647" cy="1271868"/>
            <a:chOff x="697693" y="2279818"/>
            <a:chExt cx="10657647" cy="1271868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3622" y="73695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여러 개가 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" y="2439881"/>
            <a:ext cx="10654264" cy="323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2969" y="73695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수정하는 사람이 여러 명이면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428189" y="136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흠좀무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83766" y="1156996"/>
            <a:ext cx="6721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수정한 내용을 하나의 파일에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기록하는 소프트웨어는 없을까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4841" y="4525347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249" y="3170151"/>
            <a:ext cx="3002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있다</a:t>
            </a:r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930</Words>
  <Application>Microsoft Office PowerPoint</Application>
  <PresentationFormat>와이드스크린</PresentationFormat>
  <Paragraphs>291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mimoPC</cp:lastModifiedBy>
  <cp:revision>30</cp:revision>
  <dcterms:created xsi:type="dcterms:W3CDTF">2017-03-19T09:45:19Z</dcterms:created>
  <dcterms:modified xsi:type="dcterms:W3CDTF">2017-03-20T02:54:10Z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