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02" r:id="rId4"/>
    <p:sldId id="403" r:id="rId5"/>
    <p:sldId id="404" r:id="rId6"/>
    <p:sldId id="413" r:id="rId7"/>
    <p:sldId id="421" r:id="rId8"/>
    <p:sldId id="417" r:id="rId9"/>
    <p:sldId id="418" r:id="rId10"/>
    <p:sldId id="419" r:id="rId11"/>
    <p:sldId id="424" r:id="rId12"/>
    <p:sldId id="420" r:id="rId13"/>
    <p:sldId id="422" r:id="rId14"/>
    <p:sldId id="423" r:id="rId15"/>
    <p:sldId id="405" r:id="rId16"/>
    <p:sldId id="406" r:id="rId17"/>
    <p:sldId id="425" r:id="rId18"/>
    <p:sldId id="426" r:id="rId19"/>
    <p:sldId id="435" r:id="rId20"/>
    <p:sldId id="407" r:id="rId21"/>
    <p:sldId id="427" r:id="rId22"/>
    <p:sldId id="428" r:id="rId23"/>
    <p:sldId id="433" r:id="rId24"/>
    <p:sldId id="434" r:id="rId25"/>
    <p:sldId id="430" r:id="rId26"/>
    <p:sldId id="431" r:id="rId27"/>
    <p:sldId id="436" r:id="rId28"/>
    <p:sldId id="437" r:id="rId29"/>
    <p:sldId id="43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4"/>
                </a:solidFill>
              </a:rPr>
              <a:t>프로그램 배포</a:t>
            </a:r>
            <a:r>
              <a:rPr lang="en-US" altLang="ko-KR" sz="5400" dirty="0" smtClean="0">
                <a:solidFill>
                  <a:schemeClr val="accent4"/>
                </a:solidFill>
              </a:rPr>
              <a:t/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en-US" altLang="ko-KR" sz="5400" dirty="0" smtClean="0"/>
              <a:t>Install Shield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463165"/>
            <a:ext cx="4733925" cy="35718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479791"/>
            <a:ext cx="4733925" cy="35718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42" y="1920242"/>
            <a:ext cx="6972916" cy="48296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82538" y="2701636"/>
            <a:ext cx="1205346" cy="1633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58989" y="2701636"/>
            <a:ext cx="2053244" cy="3782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954828"/>
            <a:ext cx="5638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99" y="2047431"/>
            <a:ext cx="4849090" cy="46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2701896"/>
            <a:ext cx="5686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84" y="2071250"/>
            <a:ext cx="8207432" cy="44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4994"/>
          <a:stretch/>
        </p:blipFill>
        <p:spPr>
          <a:xfrm>
            <a:off x="2804419" y="2418744"/>
            <a:ext cx="6200775" cy="388230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5212080" y="3474720"/>
            <a:ext cx="1546167" cy="2177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33404" y="5669280"/>
            <a:ext cx="2571402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00305" y="5710844"/>
            <a:ext cx="972590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985163" y="5777345"/>
            <a:ext cx="523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42" y="1920242"/>
            <a:ext cx="6972916" cy="48296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82538" y="2701636"/>
            <a:ext cx="1205346" cy="1633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58989" y="2701636"/>
            <a:ext cx="2053244" cy="3782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2" y="2419004"/>
            <a:ext cx="10544236" cy="40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Windows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프로그램용 배포 프로그램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Visual Studio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2010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부터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Install Shield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프로젝트로 만들어 사용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68" y="2177935"/>
            <a:ext cx="9256464" cy="4292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8384" y="5978236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67396" y="3757353"/>
            <a:ext cx="3358341" cy="566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5737" y="3757353"/>
            <a:ext cx="3021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프로그램 추가 및 제거에서 나타나는 아이콘 설정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7768" y="180860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 일반 정보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5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65" y="2244436"/>
            <a:ext cx="8866670" cy="41198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56612" y="5877099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5338" y="2327564"/>
            <a:ext cx="3183775" cy="847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67302" y="2613013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설치 할 수 있는 </a:t>
            </a:r>
            <a:r>
              <a:rPr lang="en-US" altLang="ko-KR" sz="1200" dirty="0" smtClean="0">
                <a:solidFill>
                  <a:srgbClr val="FF0000"/>
                </a:solidFill>
              </a:rPr>
              <a:t>OS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5338" y="3254432"/>
            <a:ext cx="3183775" cy="237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7302" y="3254432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설치 시 필요한 소프트웨어 설정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2665" y="1833540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요구 사항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7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8" y="2305537"/>
            <a:ext cx="8789324" cy="408819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28707" y="5918664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13242" y="3621670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사용자 </a:t>
            </a:r>
            <a:r>
              <a:rPr lang="en-US" altLang="ko-KR" sz="1200" dirty="0" smtClean="0">
                <a:solidFill>
                  <a:srgbClr val="FF0000"/>
                </a:solidFill>
              </a:rPr>
              <a:t>PC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설치될 파일 선택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82938" y="3898669"/>
            <a:ext cx="2069869" cy="168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94651" y="5636032"/>
            <a:ext cx="509820" cy="227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31818" y="1936205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설치할 프로그램 파일 지정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5" idx="0"/>
            <a:endCxn id="9" idx="3"/>
          </p:cNvCxnSpPr>
          <p:nvPr/>
        </p:nvCxnSpPr>
        <p:spPr>
          <a:xfrm rot="16200000" flipV="1">
            <a:off x="8604374" y="5090845"/>
            <a:ext cx="893621" cy="1967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3" y="2363004"/>
            <a:ext cx="9005454" cy="416368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42365" y="6059980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08" y="3167151"/>
            <a:ext cx="2792132" cy="178723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5818908" y="3823855"/>
            <a:ext cx="2552008" cy="21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582784" y="4060768"/>
            <a:ext cx="1238596" cy="685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20332" y="4501341"/>
            <a:ext cx="629334" cy="220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후 시작 메뉴 및 바탕화면의 프로그램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파일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4" y="2086494"/>
            <a:ext cx="9651234" cy="4472678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42365" y="6059980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77593" y="2693324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시작 메뉴에 추가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7904" y="2828595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바탕화면에 추가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2228" y="2983629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파일 아이콘 설정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5444" y="2577908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프로그램 제거 파일 추가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98" y="2411595"/>
            <a:ext cx="8972204" cy="417118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72649" y="6109857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레지스트리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1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2" y="2360815"/>
            <a:ext cx="9215116" cy="426997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2808" y="6151419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화면 디자인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23" y="2786428"/>
            <a:ext cx="4167448" cy="208372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943162" y="3211038"/>
            <a:ext cx="1005383" cy="138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93273" y="3091421"/>
            <a:ext cx="1349889" cy="16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2" y="2360815"/>
            <a:ext cx="9215116" cy="426997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2808" y="6151419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화면 디자인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23" y="2786428"/>
            <a:ext cx="4167448" cy="208372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943162" y="3211038"/>
            <a:ext cx="1005383" cy="138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93273" y="3091421"/>
            <a:ext cx="1349889" cy="16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2" y="2360815"/>
            <a:ext cx="9215116" cy="426997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2808" y="6151419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화면 디자인 설정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155762" y="3091421"/>
            <a:ext cx="1928853" cy="49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93273" y="3533855"/>
            <a:ext cx="562489" cy="113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" r="24474" b="40444"/>
          <a:stretch/>
        </p:blipFill>
        <p:spPr>
          <a:xfrm>
            <a:off x="4084615" y="2936314"/>
            <a:ext cx="6515652" cy="28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7047"/>
          <a:stretch/>
        </p:blipFill>
        <p:spPr>
          <a:xfrm>
            <a:off x="3305175" y="2088605"/>
            <a:ext cx="5581650" cy="4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52" y="1988838"/>
            <a:ext cx="6810896" cy="47091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7178" y="2626822"/>
            <a:ext cx="609601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11978" y="4264429"/>
            <a:ext cx="786938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08713" y="2784764"/>
            <a:ext cx="0" cy="1479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72495" y="2452255"/>
            <a:ext cx="3300152" cy="25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81055" y="20829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80" y="2202874"/>
            <a:ext cx="8119240" cy="42810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93819" y="5453150"/>
            <a:ext cx="1629294" cy="174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23113" y="540962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클릭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552"/>
          <a:stretch/>
        </p:blipFill>
        <p:spPr>
          <a:xfrm>
            <a:off x="4186405" y="1853736"/>
            <a:ext cx="2984916" cy="500426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8828" y="5619406"/>
            <a:ext cx="1088967" cy="285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67796" y="562772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5067" y="339376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직무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65067" y="3705735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개발팀 인원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165067" y="423950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지역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1666" y="2541413"/>
            <a:ext cx="3454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해당 이메일로 시리얼 넘버를 받으므로 반드시 정확히 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8104" b="22342"/>
          <a:stretch/>
        </p:blipFill>
        <p:spPr>
          <a:xfrm>
            <a:off x="2552700" y="2269962"/>
            <a:ext cx="7086600" cy="39978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08960" y="3291840"/>
            <a:ext cx="1421476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20145" y="5660967"/>
            <a:ext cx="1529541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9686" y="566096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 후 설치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0436" y="3227537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시리얼 넘버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411210"/>
            <a:ext cx="4857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454852"/>
            <a:ext cx="4695825" cy="35718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432166"/>
            <a:ext cx="4733925" cy="36195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8916" y="5079075"/>
            <a:ext cx="2192964" cy="210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91880" y="501257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체크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201</Words>
  <Application>Microsoft Office PowerPoint</Application>
  <PresentationFormat>와이드스크린</PresentationFormat>
  <Paragraphs>62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함초롬돋움</vt:lpstr>
      <vt:lpstr>Arial</vt:lpstr>
      <vt:lpstr>Office 테마</vt:lpstr>
      <vt:lpstr>프로그램 배포 Install Shield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318</cp:revision>
  <dcterms:created xsi:type="dcterms:W3CDTF">2017-03-23T09:46:30Z</dcterms:created>
  <dcterms:modified xsi:type="dcterms:W3CDTF">2017-04-05T14:18:27Z</dcterms:modified>
</cp:coreProperties>
</file>