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bb397696.asp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ko-kr/library/bb310804.aspx" TargetMode="External"/><Relationship Id="rId2" Type="http://schemas.openxmlformats.org/officeDocument/2006/relationships/hyperlink" Target="https://msdn.microsoft.com/en-us/library/bb310804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pluralsight.com/library/courses/linq-fundamentals-csharp-6/table-of-contents" TargetMode="External"/><Relationship Id="rId5" Type="http://schemas.openxmlformats.org/officeDocument/2006/relationships/hyperlink" Target="https://app.pluralsight.com/library/courses/linq-fundamentals/table-of-contents(2008)" TargetMode="External"/><Relationship Id="rId4" Type="http://schemas.openxmlformats.org/officeDocument/2006/relationships/hyperlink" Target="http://mrw0119.tistory.com/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1967" y="2497976"/>
            <a:ext cx="37080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ko-KR" altLang="en-US" sz="115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란 무엇인가</a:t>
            </a:r>
            <a:r>
              <a:rPr lang="en-US" altLang="ko-KR" sz="2000" dirty="0" smtClean="0">
                <a:latin typeface="+mj-lt"/>
                <a:cs typeface="Arial" panose="020B0604020202020204" pitchFamily="34" charset="0"/>
              </a:rPr>
              <a:t>?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1039" y="3087213"/>
            <a:ext cx="8557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Language Integrated Query</a:t>
            </a:r>
            <a:r>
              <a:rPr lang="ko-KR" altLang="en-US" dirty="0" smtClean="0"/>
              <a:t>의 약어로 </a:t>
            </a:r>
            <a:r>
              <a:rPr lang="ko-KR" altLang="en-US" dirty="0" smtClean="0">
                <a:solidFill>
                  <a:srgbClr val="FF3399"/>
                </a:solidFill>
              </a:rPr>
              <a:t>데이터에 대해 질문하는 언어</a:t>
            </a:r>
            <a:r>
              <a:rPr lang="ko-KR" altLang="en-US" dirty="0" smtClean="0">
                <a:latin typeface="+mj-lt"/>
              </a:rPr>
              <a:t>이다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solidFill>
                <a:srgbClr val="FF3399"/>
              </a:solidFill>
            </a:endParaRPr>
          </a:p>
          <a:p>
            <a:r>
              <a:rPr lang="en-US" altLang="ko-KR" dirty="0" smtClean="0"/>
              <a:t>LINQ</a:t>
            </a:r>
            <a:r>
              <a:rPr lang="ko-KR" altLang="en-US" dirty="0" smtClean="0"/>
              <a:t>의 역할은 데이터에 대해 질문하고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답에 해당하는 데이터를 찾는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코드를 단순화 시켜준다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1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키워드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467" y="1764632"/>
            <a:ext cx="11339899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from</a:t>
            </a:r>
          </a:p>
          <a:p>
            <a:endParaRPr lang="en-US" altLang="ko-KR" sz="3200" dirty="0"/>
          </a:p>
          <a:p>
            <a:endParaRPr lang="en-US" altLang="ko-KR" dirty="0" smtClean="0"/>
          </a:p>
          <a:p>
            <a:r>
              <a:rPr lang="ko-KR" altLang="en-US" dirty="0" smtClean="0"/>
              <a:t>검색할 범위를 지정하는 키워드이며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문과 비슷한 형식이다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foreach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element in array)  =&gt; from element in array</a:t>
            </a:r>
          </a:p>
          <a:p>
            <a:endParaRPr lang="en-US" altLang="ko-KR" dirty="0"/>
          </a:p>
          <a:p>
            <a:r>
              <a:rPr lang="ko-KR" altLang="en-US" dirty="0" smtClean="0"/>
              <a:t>다만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문과 차이점은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변수에 데이터가 저장 되는 것이 아니고 단순히 </a:t>
            </a:r>
            <a:r>
              <a:rPr lang="en-US" altLang="ko-KR" dirty="0" smtClean="0">
                <a:solidFill>
                  <a:srgbClr val="FF3399"/>
                </a:solidFill>
              </a:rPr>
              <a:t>array</a:t>
            </a:r>
            <a:r>
              <a:rPr lang="ko-KR" altLang="en-US" dirty="0" smtClean="0">
                <a:solidFill>
                  <a:srgbClr val="FF3399"/>
                </a:solidFill>
              </a:rPr>
              <a:t>에 존재하는 요소</a:t>
            </a:r>
            <a:endParaRPr lang="en-US" altLang="ko-KR" dirty="0"/>
          </a:p>
          <a:p>
            <a:r>
              <a:rPr lang="ko-KR" altLang="en-US" dirty="0" smtClean="0"/>
              <a:t>라는 의미로만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제약 조건으로는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 하는 타입만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에서는 배열이나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등은 모두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상속하기 때문에 전부 사용이 가능하다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36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키워드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67" y="1764632"/>
            <a:ext cx="7385291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where</a:t>
            </a:r>
          </a:p>
          <a:p>
            <a:endParaRPr lang="en-US" altLang="ko-KR" sz="3200" dirty="0"/>
          </a:p>
          <a:p>
            <a:endParaRPr lang="en-US" altLang="ko-KR" dirty="0" smtClean="0"/>
          </a:p>
          <a:p>
            <a:r>
              <a:rPr lang="en-US" altLang="ko-KR" dirty="0" smtClean="0"/>
              <a:t>from</a:t>
            </a:r>
            <a:r>
              <a:rPr lang="ko-KR" altLang="en-US" dirty="0" smtClean="0"/>
              <a:t>에서 지정한 검색 범위에서 데이터를 걸러내는 필터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where</a:t>
            </a:r>
            <a:r>
              <a:rPr lang="ko-KR" altLang="en-US" dirty="0"/>
              <a:t>의 조건에 맞는 </a:t>
            </a:r>
            <a:r>
              <a:rPr lang="ko-KR" altLang="en-US" dirty="0" smtClean="0"/>
              <a:t>데이터들만 걸러진다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>
                <a:solidFill>
                  <a:schemeClr val="accent5"/>
                </a:solidFill>
              </a:rPr>
              <a:t>int</a:t>
            </a:r>
            <a:r>
              <a:rPr lang="en-US" altLang="ko-KR" dirty="0" smtClean="0"/>
              <a:t> array[] = {1, 2, 3, 4, 5, 6, 7, 8, 9};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/>
                </a:solidFill>
              </a:rPr>
              <a:t>from</a:t>
            </a:r>
            <a:r>
              <a:rPr lang="en-US" altLang="ko-KR" dirty="0" smtClean="0"/>
              <a:t> element </a:t>
            </a:r>
            <a:r>
              <a:rPr lang="en-US" altLang="ko-KR" dirty="0" smtClean="0">
                <a:solidFill>
                  <a:schemeClr val="accent5"/>
                </a:solidFill>
              </a:rPr>
              <a:t>in</a:t>
            </a:r>
            <a:r>
              <a:rPr lang="en-US" altLang="ko-KR" dirty="0" smtClean="0"/>
              <a:t> array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5"/>
                </a:solidFill>
              </a:rPr>
              <a:t>where</a:t>
            </a:r>
            <a:r>
              <a:rPr lang="en-US" altLang="ko-KR" dirty="0" smtClean="0"/>
              <a:t> element%2 ==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02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키워드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67" y="1764632"/>
            <a:ext cx="1003672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select</a:t>
            </a:r>
          </a:p>
          <a:p>
            <a:endParaRPr lang="en-US" altLang="ko-KR" sz="3200" dirty="0"/>
          </a:p>
          <a:p>
            <a:endParaRPr lang="en-US" altLang="ko-KR" dirty="0" smtClean="0"/>
          </a:p>
          <a:p>
            <a:r>
              <a:rPr lang="ko-KR" altLang="en-US" dirty="0" smtClean="0"/>
              <a:t>검색된 데이터를 추출하는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추출된 데이터는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에서 지정한 변수의 타입으로 결정되며 </a:t>
            </a:r>
            <a:r>
              <a:rPr lang="ko-KR" altLang="en-US" dirty="0" smtClean="0">
                <a:hlinkClick r:id="rId2"/>
              </a:rPr>
              <a:t>무명형식 타입</a:t>
            </a:r>
            <a:r>
              <a:rPr lang="ko-KR" altLang="en-US" dirty="0" smtClean="0"/>
              <a:t>도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>
                <a:solidFill>
                  <a:schemeClr val="accent5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[]</a:t>
            </a:r>
            <a:r>
              <a:rPr lang="en-US" altLang="ko-KR" dirty="0" smtClean="0"/>
              <a:t> array = {1, 2, 3, 4, 5, 6, 7, 8, 9};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>
                <a:solidFill>
                  <a:schemeClr val="accent5"/>
                </a:solidFill>
              </a:rPr>
              <a:t>v</a:t>
            </a:r>
            <a:r>
              <a:rPr lang="en-US" altLang="ko-KR" dirty="0" err="1" smtClean="0">
                <a:solidFill>
                  <a:schemeClr val="accent5"/>
                </a:solidFill>
              </a:rPr>
              <a:t>ar</a:t>
            </a:r>
            <a:r>
              <a:rPr lang="en-US" altLang="ko-KR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 smtClean="0"/>
              <a:t>temp = </a:t>
            </a:r>
            <a:r>
              <a:rPr lang="en-US" altLang="ko-KR" dirty="0" smtClean="0">
                <a:solidFill>
                  <a:schemeClr val="accent5"/>
                </a:solidFill>
              </a:rPr>
              <a:t>from</a:t>
            </a:r>
            <a:r>
              <a:rPr lang="en-US" altLang="ko-KR" dirty="0" smtClean="0"/>
              <a:t> element </a:t>
            </a:r>
            <a:r>
              <a:rPr lang="en-US" altLang="ko-KR" dirty="0" smtClean="0">
                <a:solidFill>
                  <a:schemeClr val="accent5"/>
                </a:solidFill>
              </a:rPr>
              <a:t>in</a:t>
            </a:r>
            <a:r>
              <a:rPr lang="en-US" altLang="ko-KR" dirty="0" smtClean="0"/>
              <a:t> array </a:t>
            </a:r>
          </a:p>
          <a:p>
            <a:r>
              <a:rPr lang="en-US" altLang="ko-KR" dirty="0" smtClean="0">
                <a:solidFill>
                  <a:schemeClr val="accent5"/>
                </a:solidFill>
              </a:rPr>
              <a:t>	    where</a:t>
            </a:r>
            <a:r>
              <a:rPr lang="en-US" altLang="ko-KR" dirty="0" smtClean="0"/>
              <a:t> element%2 == 0</a:t>
            </a:r>
          </a:p>
          <a:p>
            <a:r>
              <a:rPr lang="en-US" altLang="ko-KR" dirty="0" smtClean="0"/>
              <a:t>	    </a:t>
            </a:r>
            <a:r>
              <a:rPr lang="en-US" altLang="ko-KR" dirty="0" smtClean="0">
                <a:solidFill>
                  <a:schemeClr val="accent5"/>
                </a:solidFill>
              </a:rPr>
              <a:t>select</a:t>
            </a:r>
            <a:r>
              <a:rPr lang="en-US" altLang="ko-KR" dirty="0" smtClean="0"/>
              <a:t> new {</a:t>
            </a:r>
            <a:r>
              <a:rPr lang="en-US" altLang="ko-KR" dirty="0"/>
              <a:t>value = element, type = "</a:t>
            </a:r>
            <a:r>
              <a:rPr lang="ko-KR" altLang="en-US" dirty="0"/>
              <a:t>짝수</a:t>
            </a:r>
            <a:r>
              <a:rPr lang="en-US" altLang="ko-KR" dirty="0"/>
              <a:t>"</a:t>
            </a:r>
            <a:r>
              <a:rPr lang="en-US" altLang="ko-KR" dirty="0" smtClean="0"/>
              <a:t>};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86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키워드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67" y="1411705"/>
            <a:ext cx="11216468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orderby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문에서 걸러진 데이터를 정렬해주는 연산자</a:t>
            </a:r>
            <a:r>
              <a:rPr lang="ko-KR" altLang="en-US" dirty="0"/>
              <a:t>이</a:t>
            </a:r>
            <a:r>
              <a:rPr lang="ko-KR" altLang="en-US" dirty="0" smtClean="0"/>
              <a:t>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기준으로 정렬하느냐 에 따라 데이터의 순서가 </a:t>
            </a:r>
            <a:endParaRPr lang="en-US" altLang="ko-KR" dirty="0" smtClean="0"/>
          </a:p>
          <a:p>
            <a:r>
              <a:rPr lang="ko-KR" altLang="en-US" dirty="0" smtClean="0"/>
              <a:t>바뀐다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기본값으로 오름차순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ascending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정렬을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내림차순으로 정렬을 할 때는 </a:t>
            </a:r>
            <a:r>
              <a:rPr lang="en-US" altLang="ko-KR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뒤에 추가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accent6"/>
                </a:solidFill>
              </a:rPr>
              <a:t>People</a:t>
            </a:r>
            <a:r>
              <a:rPr lang="en-US" altLang="ko-KR" dirty="0" smtClean="0"/>
              <a:t> </a:t>
            </a:r>
            <a:r>
              <a:rPr lang="en-US" altLang="ko-KR" dirty="0"/>
              <a:t>[]</a:t>
            </a:r>
            <a:r>
              <a:rPr lang="en-US" altLang="ko-KR" dirty="0" smtClean="0"/>
              <a:t> array = { </a:t>
            </a:r>
            <a:r>
              <a:rPr lang="en-US" altLang="ko-KR" dirty="0" smtClean="0">
                <a:solidFill>
                  <a:schemeClr val="accent5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People</a:t>
            </a:r>
            <a:r>
              <a:rPr lang="en-US" altLang="ko-KR" dirty="0" smtClean="0"/>
              <a:t> {name = “A”, age = 10}, </a:t>
            </a:r>
            <a:r>
              <a:rPr lang="en-US" altLang="ko-KR" dirty="0">
                <a:solidFill>
                  <a:schemeClr val="accent5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People</a:t>
            </a:r>
            <a:r>
              <a:rPr lang="en-US" altLang="ko-KR" dirty="0"/>
              <a:t> {name = </a:t>
            </a:r>
            <a:r>
              <a:rPr lang="en-US" altLang="ko-KR" dirty="0" smtClean="0"/>
              <a:t>“B”, </a:t>
            </a:r>
            <a:r>
              <a:rPr lang="en-US" altLang="ko-KR" dirty="0"/>
              <a:t>age = </a:t>
            </a:r>
            <a:r>
              <a:rPr lang="en-US" altLang="ko-KR" dirty="0" smtClean="0"/>
              <a:t>30},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</a:t>
            </a:r>
            <a:r>
              <a:rPr lang="en-US" altLang="ko-KR" dirty="0">
                <a:solidFill>
                  <a:schemeClr val="accent5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People</a:t>
            </a:r>
            <a:r>
              <a:rPr lang="en-US" altLang="ko-KR" dirty="0"/>
              <a:t> {name = “A”, age = </a:t>
            </a:r>
            <a:r>
              <a:rPr lang="en-US" altLang="ko-KR" dirty="0" smtClean="0"/>
              <a:t>9} };</a:t>
            </a:r>
            <a:endParaRPr lang="en-US" altLang="ko-KR" dirty="0"/>
          </a:p>
          <a:p>
            <a:r>
              <a:rPr lang="en-US" altLang="ko-KR" dirty="0" err="1" smtClean="0">
                <a:solidFill>
                  <a:schemeClr val="accent5"/>
                </a:solidFill>
              </a:rPr>
              <a:t>var</a:t>
            </a:r>
            <a:r>
              <a:rPr lang="en-US" altLang="ko-KR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 smtClean="0"/>
              <a:t>temp = </a:t>
            </a:r>
            <a:r>
              <a:rPr lang="en-US" altLang="ko-KR" dirty="0" smtClean="0">
                <a:solidFill>
                  <a:schemeClr val="accent5"/>
                </a:solidFill>
              </a:rPr>
              <a:t>from</a:t>
            </a:r>
            <a:r>
              <a:rPr lang="en-US" altLang="ko-KR" dirty="0" smtClean="0"/>
              <a:t> element </a:t>
            </a:r>
            <a:r>
              <a:rPr lang="en-US" altLang="ko-KR" dirty="0" smtClean="0">
                <a:solidFill>
                  <a:schemeClr val="accent5"/>
                </a:solidFill>
              </a:rPr>
              <a:t>in</a:t>
            </a:r>
            <a:r>
              <a:rPr lang="en-US" altLang="ko-KR" dirty="0" smtClean="0"/>
              <a:t> array </a:t>
            </a:r>
          </a:p>
          <a:p>
            <a:r>
              <a:rPr lang="en-US" altLang="ko-KR" dirty="0" smtClean="0">
                <a:solidFill>
                  <a:schemeClr val="accent5"/>
                </a:solidFill>
              </a:rPr>
              <a:t>	    where</a:t>
            </a:r>
            <a:r>
              <a:rPr lang="en-US" altLang="ko-KR" dirty="0" smtClean="0"/>
              <a:t> element.age%2 == 0</a:t>
            </a:r>
          </a:p>
          <a:p>
            <a:r>
              <a:rPr lang="en-US" altLang="ko-KR" dirty="0" smtClean="0"/>
              <a:t>	    </a:t>
            </a:r>
            <a:r>
              <a:rPr lang="en-US" altLang="ko-KR" dirty="0" err="1" smtClean="0">
                <a:solidFill>
                  <a:schemeClr val="accent5"/>
                </a:solidFill>
              </a:rPr>
              <a:t>orderby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element.age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descending</a:t>
            </a:r>
          </a:p>
          <a:p>
            <a:r>
              <a:rPr lang="en-US" altLang="ko-KR" dirty="0" smtClean="0"/>
              <a:t>	    </a:t>
            </a:r>
            <a:r>
              <a:rPr lang="en-US" altLang="ko-KR" dirty="0" smtClean="0">
                <a:solidFill>
                  <a:schemeClr val="accent5"/>
                </a:solidFill>
              </a:rPr>
              <a:t>select</a:t>
            </a:r>
            <a:r>
              <a:rPr lang="en-US" altLang="ko-KR" dirty="0" smtClean="0"/>
              <a:t> element;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0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1" y="38131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000" dirty="0" smtClean="0">
                <a:latin typeface="+mj-lt"/>
                <a:cs typeface="Arial" panose="020B0604020202020204" pitchFamily="34" charset="0"/>
              </a:rPr>
              <a:t>참고자료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467" y="2342147"/>
            <a:ext cx="1013540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키워드</a:t>
            </a:r>
            <a:endParaRPr lang="en-US" altLang="ko-KR" sz="2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msdn.microsoft.com/en-us/library/bb310804.aspx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msdn.microsoft.com/ko-kr/library/bb310804.aspx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4"/>
              </a:rPr>
              <a:t>http://mrw0119.tistory.com/24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ko-KR" alt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강좌</a:t>
            </a:r>
            <a:endParaRPr lang="en-US" altLang="ko-KR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app.pluralsight.com/library/courses/linq-fundamentals/table-of-contents(2008)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app.pluralsight.com/library/courses/linq-fundamentals-csharp-6/table-of-contents</a:t>
            </a:r>
            <a:r>
              <a:rPr lang="en-US" altLang="ko-KR" dirty="0" smtClean="0"/>
              <a:t>(2016)</a:t>
            </a:r>
          </a:p>
        </p:txBody>
      </p:sp>
    </p:spTree>
    <p:extLst>
      <p:ext uri="{BB962C8B-B14F-4D97-AF65-F5344CB8AC3E}">
        <p14:creationId xmlns:p14="http://schemas.microsoft.com/office/powerpoint/2010/main" val="105462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308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mimoPC</cp:lastModifiedBy>
  <cp:revision>10</cp:revision>
  <dcterms:created xsi:type="dcterms:W3CDTF">2017-03-22T11:04:07Z</dcterms:created>
  <dcterms:modified xsi:type="dcterms:W3CDTF">2017-03-22T12:29:10Z</dcterms:modified>
</cp:coreProperties>
</file>