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7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5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1983-DB6E-4BC2-8A22-91663B4D1D5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6AE5-ED36-4E18-8C39-8EB78E6C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668604(v=vs.110).aspx" TargetMode="External"/><Relationship Id="rId2" Type="http://schemas.openxmlformats.org/officeDocument/2006/relationships/hyperlink" Target="https://msdn.microsoft.com/en-us/library/system.componentmodel.icollectionview(v=vs.110)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PhaCUtDw8n8" TargetMode="External"/><Relationship Id="rId4" Type="http://schemas.openxmlformats.org/officeDocument/2006/relationships/hyperlink" Target="https://www.youtube.com/watch?v=ISwIiOmgM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" y="2044133"/>
            <a:ext cx="98691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클래스의 일종으로 </a:t>
            </a:r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이동이 하면</a:t>
            </a:r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 정의된 </a:t>
            </a:r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발생하여 해당 </a:t>
            </a:r>
            <a:endParaRPr lang="en-US" altLang="ko-KR" dirty="0" smtClean="0"/>
          </a:p>
          <a:p>
            <a:r>
              <a:rPr lang="en-US" altLang="ko-KR" dirty="0" err="1" smtClean="0"/>
              <a:t>CollectionChanged</a:t>
            </a:r>
            <a:r>
              <a:rPr lang="ko-KR" altLang="en-US" dirty="0" smtClean="0"/>
              <a:t>에 추가한 이벤트들이 처리된다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클래스는 컬렉션이 변경이 발생하는 시점에 외부코드에서 인식할 수 있게 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60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202" y="2044133"/>
            <a:ext cx="116701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ICollectionView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레코드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그리고 그룹화 기능을 컬렉션이 사용할 수 있도록 도와 주는 인터페이스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INotifyCollectionChanged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 받았으므로 </a:t>
            </a:r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클래스와 같이 사용하여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에 데이터가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이동시 </a:t>
            </a:r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내용을 변경 할</a:t>
            </a:r>
            <a:endParaRPr lang="en-US" altLang="ko-KR" dirty="0" smtClean="0"/>
          </a:p>
          <a:p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202" y="2044133"/>
            <a:ext cx="103334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ICollectionView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https://msdn.microsoft.com/en-us/library/system.componentmodel.icollectionview(v=vs.110).aspx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</a:t>
            </a:r>
          </a:p>
          <a:p>
            <a:r>
              <a:rPr lang="en-US" altLang="ko-KR" dirty="0" smtClean="0">
                <a:hlinkClick r:id="rId3"/>
              </a:rPr>
              <a:t>https://msdn.microsoft.com/en-us/library/ms668604(v=vs.110).aspx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https://www.youtube.com/watch?v=ISwIiOmgMCc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https://www.youtube.com/watch?v=PhaCUtDw8n8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96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kyengjun kim</cp:lastModifiedBy>
  <cp:revision>7</cp:revision>
  <dcterms:created xsi:type="dcterms:W3CDTF">2017-03-22T16:19:54Z</dcterms:created>
  <dcterms:modified xsi:type="dcterms:W3CDTF">2017-03-22T17:03:15Z</dcterms:modified>
</cp:coreProperties>
</file>