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57" r:id="rId4"/>
    <p:sldId id="283" r:id="rId5"/>
    <p:sldId id="284" r:id="rId6"/>
    <p:sldId id="281" r:id="rId7"/>
    <p:sldId id="274" r:id="rId8"/>
    <p:sldId id="273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9"/>
    <a:srgbClr val="3ACD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125"/>
            <a:ext cx="9144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간의 통신 방법</a:t>
            </a:r>
          </a:p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Region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에 주입하는 방법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사용하는 방법</a:t>
            </a:r>
            <a:endParaRPr lang="en-US" altLang="ko-KR" dirty="0" smtClean="0"/>
          </a:p>
          <a:p>
            <a:r>
              <a:rPr lang="en-US" altLang="ko-KR" dirty="0" smtClean="0"/>
              <a:t>Event Aggregator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45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137368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프로그램의 기능 확장을 목적으로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만들어진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소프트웨어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사용할까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0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제어의 흐름이 유저에서 프레임워크로 역전된 것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42685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실제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구현체를 관리하는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일종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Dependency </a:t>
            </a:r>
            <a:r>
              <a:rPr lang="en-US" altLang="ko-KR" dirty="0" smtClean="0"/>
              <a:t>Injection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Service </a:t>
            </a:r>
            <a:r>
              <a:rPr lang="en-US" altLang="ko-KR" dirty="0" smtClean="0"/>
              <a:t>Locator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서비스를 모두 포함하는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/>
              <a:t> </a:t>
            </a:r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0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Pub/Sub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 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vent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를 집합시켜 주관하는 중계자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역할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Publish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Subscribe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46" y="4240192"/>
            <a:ext cx="58909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lvl="1"/>
            <a:r>
              <a:rPr lang="en-US" altLang="ko-KR" dirty="0"/>
              <a:t>Region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Region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처음 </a:t>
            </a:r>
            <a:r>
              <a:rPr lang="ko-KR" altLang="en-US" dirty="0" smtClean="0"/>
              <a:t>생성할 때 </a:t>
            </a:r>
            <a:r>
              <a:rPr lang="en-US" altLang="ko-KR" dirty="0"/>
              <a:t>View</a:t>
            </a:r>
            <a:r>
              <a:rPr lang="ko-KR" altLang="en-US" dirty="0"/>
              <a:t>를 찾아 자동으로 </a:t>
            </a:r>
            <a:r>
              <a:rPr lang="ko-KR" altLang="en-US" dirty="0" smtClean="0"/>
              <a:t>등록하는 방법</a:t>
            </a: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r>
              <a:rPr lang="en-US" altLang="ko-KR" dirty="0" smtClean="0"/>
              <a:t>Region 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만 등록 한 후에 수동으로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추가하는 방법</a:t>
            </a:r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  <a:p>
            <a:pPr lvl="1"/>
            <a:r>
              <a:rPr lang="ko-KR" altLang="en-US" dirty="0" smtClean="0"/>
              <a:t>컨테이너에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만들어 둔 상태에서 찾아 쓰는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 중 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Viwe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타겟이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맞는지 판단하는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Instance</a:t>
            </a:r>
            <a:r>
              <a:rPr lang="ko-KR" altLang="en-US" dirty="0">
                <a:latin typeface="+mn-ea"/>
              </a:rPr>
              <a:t>를 유지할지 새로 생성할지 결정</a:t>
            </a: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방법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1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216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함초롬돋움</vt:lpstr>
      <vt:lpstr>Arial</vt:lpstr>
      <vt:lpstr>Consolas</vt:lpstr>
      <vt:lpstr>Office 테마</vt:lpstr>
      <vt:lpstr>PRISM</vt:lpstr>
      <vt:lpstr>PowerPoint 프레젠테이션</vt:lpstr>
      <vt:lpstr>Service</vt:lpstr>
      <vt:lpstr>Inversion of Control</vt:lpstr>
      <vt:lpstr>IoC Container</vt:lpstr>
      <vt:lpstr>Event Aggregator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donghyun ahn</cp:lastModifiedBy>
  <cp:revision>73</cp:revision>
  <dcterms:created xsi:type="dcterms:W3CDTF">2017-03-23T09:46:30Z</dcterms:created>
  <dcterms:modified xsi:type="dcterms:W3CDTF">2017-03-27T13:18:31Z</dcterms:modified>
</cp:coreProperties>
</file>