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57" r:id="rId4"/>
    <p:sldId id="281" r:id="rId5"/>
    <p:sldId id="279" r:id="rId6"/>
    <p:sldId id="274" r:id="rId7"/>
    <p:sldId id="273" r:id="rId8"/>
    <p:sldId id="289" r:id="rId9"/>
    <p:sldId id="284" r:id="rId10"/>
    <p:sldId id="285" r:id="rId11"/>
    <p:sldId id="286" r:id="rId12"/>
    <p:sldId id="287" r:id="rId13"/>
    <p:sldId id="291" r:id="rId14"/>
    <p:sldId id="288" r:id="rId15"/>
    <p:sldId id="290" r:id="rId16"/>
    <p:sldId id="292" r:id="rId17"/>
    <p:sldId id="293" r:id="rId18"/>
    <p:sldId id="294" r:id="rId19"/>
    <p:sldId id="275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536"/>
    <a:srgbClr val="000079"/>
    <a:srgbClr val="3ACD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14125"/>
            <a:ext cx="9144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간의 통신 방법</a:t>
            </a:r>
          </a:p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Region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에 주입하는 방법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 않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다음과 같이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오직 하나의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활성화 뷰들을 유지하는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비활성화 뷰들은 허용하지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추가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830942" y="3936216"/>
            <a:ext cx="8530116" cy="2240746"/>
            <a:chOff x="2143267" y="3617882"/>
            <a:chExt cx="8530116" cy="2240746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267" y="4250315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91" y="4092373"/>
              <a:ext cx="1659992" cy="1291764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7697585" y="4738255"/>
              <a:ext cx="1088967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391592" y="4738255"/>
              <a:ext cx="11368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4035563" y="3617882"/>
              <a:ext cx="4120875" cy="2240746"/>
              <a:chOff x="4117037" y="3617882"/>
              <a:chExt cx="4120875" cy="224074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117037" y="3617882"/>
                <a:ext cx="4120875" cy="22407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RegionAdapter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801048" y="4284849"/>
                <a:ext cx="2752852" cy="906812"/>
                <a:chOff x="4488633" y="4284849"/>
                <a:chExt cx="2752852" cy="906812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4488633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 smtClean="0"/>
                    <a:t>CreateRegion</a:t>
                  </a:r>
                  <a:endParaRPr lang="ko-KR" altLang="en-US" sz="1000" dirty="0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6334671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Adapt</a:t>
                  </a:r>
                  <a:endParaRPr lang="ko-KR" altLang="en-US" sz="1000" dirty="0"/>
                </a:p>
              </p:txBody>
            </p: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5561680" y="4754881"/>
                  <a:ext cx="606759" cy="0"/>
                </a:xfrm>
                <a:prstGeom prst="straightConnector1">
                  <a:avLst/>
                </a:prstGeom>
                <a:ln w="762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5464240" y="4352366"/>
                  <a:ext cx="7344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err="1" smtClean="0"/>
                    <a:t>IRegion</a:t>
                  </a:r>
                  <a:endParaRPr lang="ko-KR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519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붙일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추가 적인 행동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OnAttach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Region.Views.CollectionChanged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추가한 이벤트로 처리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4513811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적용시키는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적용시키는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AttachBehaviors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6" y="2808565"/>
            <a:ext cx="7924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974" y="1962319"/>
            <a:ext cx="5223682" cy="4563309"/>
            <a:chOff x="428974" y="1962319"/>
            <a:chExt cx="5223682" cy="45633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974" y="2389840"/>
              <a:ext cx="5223682" cy="41357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8974" y="1962319"/>
              <a:ext cx="2987178" cy="34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모든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36982" y="1962319"/>
            <a:ext cx="4779538" cy="4795722"/>
            <a:chOff x="6536982" y="1962319"/>
            <a:chExt cx="4779538" cy="479572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6982" y="2310939"/>
              <a:ext cx="4779538" cy="444710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36982" y="1962319"/>
              <a:ext cx="338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하나의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6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 smtClean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</a:rPr>
              <a:t>KeepAlive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1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r>
              <a:rPr lang="en-US" altLang="ko-KR" dirty="0" smtClean="0"/>
              <a:t>Event Aggregator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45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서비스의 개념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0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Pub/Sub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 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vent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를 집합시켜 주관하는 중계자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역할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Publish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Subscribe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46" y="4157814"/>
            <a:ext cx="58909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Manager</a:t>
            </a:r>
            <a:endParaRPr lang="en-US" altLang="ko-KR" dirty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유지하다가 필요한 곳에 연결하는 일을 담당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lvl="1"/>
            <a:r>
              <a:rPr lang="en-US" altLang="ko-KR" dirty="0"/>
              <a:t>Region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Region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처음 </a:t>
            </a:r>
            <a:r>
              <a:rPr lang="ko-KR" altLang="en-US" dirty="0" smtClean="0"/>
              <a:t>생성할 때 </a:t>
            </a:r>
            <a:r>
              <a:rPr lang="en-US" altLang="ko-KR" dirty="0"/>
              <a:t>View</a:t>
            </a:r>
            <a:r>
              <a:rPr lang="ko-KR" altLang="en-US" dirty="0"/>
              <a:t>를 찾아 자동으로 </a:t>
            </a:r>
            <a:r>
              <a:rPr lang="ko-KR" altLang="en-US" dirty="0" smtClean="0"/>
              <a:t>등록하는 방법</a:t>
            </a: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r>
              <a:rPr lang="en-US" altLang="ko-KR" dirty="0" smtClean="0"/>
              <a:t>Region manager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만 등록 한 후에 수동으로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추가하는 방법</a:t>
            </a:r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  <a:p>
            <a:pPr lvl="1"/>
            <a:r>
              <a:rPr lang="ko-KR" altLang="en-US" dirty="0" smtClean="0"/>
              <a:t>컨테이너에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만들어 둔 상태에서 찾아 쓰는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 중 한 가지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Viwe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컬렉션을 유지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속성으로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컨트롤과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맵핑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연결 시켜주는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역할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Manager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TabControl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7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392</Words>
  <Application>Microsoft Office PowerPoint</Application>
  <PresentationFormat>와이드스크린</PresentationFormat>
  <Paragraphs>122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함초롬돋움</vt:lpstr>
      <vt:lpstr>Arial</vt:lpstr>
      <vt:lpstr>Consolas</vt:lpstr>
      <vt:lpstr>Office 테마</vt:lpstr>
      <vt:lpstr>PRISM</vt:lpstr>
      <vt:lpstr>PowerPoint 프레젠테이션</vt:lpstr>
      <vt:lpstr>Service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80</cp:revision>
  <dcterms:created xsi:type="dcterms:W3CDTF">2017-03-23T09:46:30Z</dcterms:created>
  <dcterms:modified xsi:type="dcterms:W3CDTF">2017-03-27T13:19:13Z</dcterms:modified>
</cp:coreProperties>
</file>