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3" r:id="rId12"/>
    <p:sldId id="274" r:id="rId13"/>
    <p:sldId id="271" r:id="rId14"/>
    <p:sldId id="275" r:id="rId15"/>
    <p:sldId id="276" r:id="rId16"/>
    <p:sldId id="277" r:id="rId17"/>
    <p:sldId id="270" r:id="rId18"/>
    <p:sldId id="272" r:id="rId19"/>
    <p:sldId id="279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232" y="645053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시작하기 전에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476" y="153411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문제를 다시 생각해보자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579" y="2155373"/>
            <a:ext cx="712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하나가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수정한 내용을 기록해두고 싶다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0601" y="3918857"/>
            <a:ext cx="7950799" cy="1477328"/>
            <a:chOff x="1709656" y="3918857"/>
            <a:chExt cx="7950799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1709656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8635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57192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80559" y="5599714"/>
            <a:ext cx="409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만나서 반갑습니다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수정이 발생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324" y="645053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1977270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15145" y="1749539"/>
            <a:ext cx="7361711" cy="3608015"/>
            <a:chOff x="2333992" y="1749539"/>
            <a:chExt cx="7361711" cy="3608015"/>
          </a:xfrm>
        </p:grpSpPr>
        <p:sp>
          <p:nvSpPr>
            <p:cNvPr id="5" name="TextBox 4"/>
            <p:cNvSpPr txBox="1"/>
            <p:nvPr/>
          </p:nvSpPr>
          <p:spPr>
            <a:xfrm>
              <a:off x="2333992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3992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3992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992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38204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8204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0706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7143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8453253" cy="4712054"/>
            <a:chOff x="2205488" y="1722825"/>
            <a:chExt cx="845325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4745402" cy="3860016"/>
              <a:chOff x="5913339" y="2286426"/>
              <a:chExt cx="474540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46217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</a:t>
                </a:r>
                <a:endPara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동료가 작업한 결과를 돌려받기 </a:t>
                </a:r>
                <a:endPara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위해선 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474540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“Remote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5652" y="1344207"/>
            <a:ext cx="746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받을수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적용한는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378" y="970726"/>
            <a:ext cx="9057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작업을 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 작업을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하기위해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09590" y="1748380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그럼  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756" y="4114800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NO!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0553" y="970726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GUI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프로그램이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2260121"/>
            <a:ext cx="42584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915</Words>
  <Application>Microsoft Office PowerPoint</Application>
  <PresentationFormat>와이드스크린</PresentationFormat>
  <Paragraphs>291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kyengjun kim</cp:lastModifiedBy>
  <cp:revision>26</cp:revision>
  <dcterms:created xsi:type="dcterms:W3CDTF">2017-03-19T09:45:19Z</dcterms:created>
  <dcterms:modified xsi:type="dcterms:W3CDTF">2017-03-19T17:13:59Z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