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47" r:id="rId4"/>
    <p:sldId id="478" r:id="rId5"/>
    <p:sldId id="479" r:id="rId6"/>
    <p:sldId id="490" r:id="rId7"/>
    <p:sldId id="492" r:id="rId8"/>
    <p:sldId id="493" r:id="rId9"/>
    <p:sldId id="494" r:id="rId10"/>
    <p:sldId id="495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75" d="100"/>
          <a:sy n="75" d="100"/>
        </p:scale>
        <p:origin x="-228" y="3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luralsight.com/library/courses/clickonce-deployment-fundamentals/table-of-conten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tartsss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06171"/>
            <a:ext cx="12192000" cy="2017486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solidFill>
                  <a:schemeClr val="accent4"/>
                </a:solidFill>
              </a:rPr>
              <a:t>프로그램 배포를 위한</a:t>
            </a:r>
            <a:r>
              <a:rPr lang="en-US" altLang="ko-KR" sz="5400" dirty="0" smtClean="0">
                <a:solidFill>
                  <a:schemeClr val="accent4"/>
                </a:solidFill>
              </a:rPr>
              <a:t/>
            </a:r>
            <a:br>
              <a:rPr lang="en-US" altLang="ko-KR" sz="5400" dirty="0" smtClean="0">
                <a:solidFill>
                  <a:schemeClr val="accent4"/>
                </a:solidFill>
              </a:rPr>
            </a:br>
            <a:r>
              <a:rPr lang="ko-KR" altLang="en-US" sz="5400" dirty="0" smtClean="0">
                <a:solidFill>
                  <a:schemeClr val="accent4"/>
                </a:solidFill>
              </a:rPr>
              <a:t>인증서 만들기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1953491" y="6318591"/>
            <a:ext cx="10254985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Site : </a:t>
            </a:r>
            <a:r>
              <a:rPr lang="en-US" altLang="ko-KR" sz="16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altLang="ko-KR" sz="1600" dirty="0">
                <a:solidFill>
                  <a:srgbClr val="0070C0"/>
                </a:solidFill>
                <a:hlinkClick r:id="rId2"/>
              </a:rPr>
              <a:t>://app.pluralsight.com/library/courses/clickonce-deployment-fundamentals/table-of-contents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1" y="1975296"/>
            <a:ext cx="397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개인키 비밀번호 생성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2951"/>
          <a:stretch/>
        </p:blipFill>
        <p:spPr>
          <a:xfrm>
            <a:off x="2292461" y="2457170"/>
            <a:ext cx="7607078" cy="43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350" y="2352766"/>
            <a:ext cx="507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Download files</a:t>
            </a:r>
            <a:r>
              <a:rPr lang="ko-KR" altLang="en-US" dirty="0" smtClean="0"/>
              <a:t>를 통해 인증서 다운을 받음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브라우저를 전부 종료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338732"/>
            <a:ext cx="7658100" cy="19812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17588" y="4572000"/>
            <a:ext cx="1744394" cy="562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350" y="2352766"/>
            <a:ext cx="507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다운 받은 인증서를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인증서를 저장 할 위치 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 클릭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82" y="2352766"/>
            <a:ext cx="4589374" cy="434703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27409" y="4526281"/>
            <a:ext cx="1914860" cy="763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369082" y="6344529"/>
            <a:ext cx="690971" cy="35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21" y="2133102"/>
            <a:ext cx="4846614" cy="456669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350" y="2352766"/>
            <a:ext cx="507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가져올 인증서 파일을 선택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 클릭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14867" y="3546985"/>
            <a:ext cx="4037427" cy="462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369082" y="6344529"/>
            <a:ext cx="690971" cy="35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75" y="2138292"/>
            <a:ext cx="4826978" cy="4540698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350" y="2352766"/>
            <a:ext cx="507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홈페이지에서 입력한 개인 키 비밀번호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가져오기 옵션에서 필요한 항목 체크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 누름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369082" y="6344529"/>
            <a:ext cx="690971" cy="35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08" y="2077585"/>
            <a:ext cx="4858042" cy="4567042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350" y="2352766"/>
            <a:ext cx="5070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인증서를 저장할 저장소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9369082" y="6344529"/>
            <a:ext cx="690971" cy="35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33" y="2148942"/>
            <a:ext cx="4804120" cy="455085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7350" y="2352766"/>
            <a:ext cx="4390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마침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버튼 클릭을 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새 개인 교환 키 가져오기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창이 나타남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보완 수준 설정에서 보완 수준을 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웹 브라우저를 실행하고 다시 </a:t>
            </a:r>
            <a:r>
              <a:rPr lang="en-US" altLang="ko-KR" dirty="0" err="1" smtClean="0"/>
              <a:t>startssl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접속함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369082" y="6344529"/>
            <a:ext cx="690971" cy="355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20" y="3424721"/>
            <a:ext cx="3273454" cy="232238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9708359" y="5880295"/>
            <a:ext cx="0" cy="331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236" y="2352766"/>
            <a:ext cx="4521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‘Login ‘ </a:t>
            </a:r>
            <a:r>
              <a:rPr lang="ko-KR" altLang="en-US" dirty="0" smtClean="0"/>
              <a:t>버튼을 클릭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Client Certificate Login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인증서 선택 창에서 저장소에 등록한 인증서 선택 후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</a:t>
            </a:r>
            <a:r>
              <a:rPr lang="ko-KR" altLang="en-US" dirty="0" smtClean="0"/>
              <a:t>허용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클릭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598" t="9384" r="7473"/>
          <a:stretch/>
        </p:blipFill>
        <p:spPr>
          <a:xfrm>
            <a:off x="5078437" y="2222694"/>
            <a:ext cx="6654018" cy="44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33" y="2278967"/>
            <a:ext cx="7340934" cy="38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533" y="2278967"/>
            <a:ext cx="7340934" cy="38756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" y="4104835"/>
            <a:ext cx="10944225" cy="5334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3887" y="4357467"/>
            <a:ext cx="10278575" cy="158262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3887" y="4638235"/>
            <a:ext cx="1104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유효성 검사가 목적인 코드 서명 인증서 또는 클라이언트 인증서를 </a:t>
            </a:r>
            <a:r>
              <a:rPr lang="ko-KR" altLang="en-US" dirty="0" smtClean="0"/>
              <a:t>받으려면 </a:t>
            </a:r>
            <a:r>
              <a:rPr lang="en-US" altLang="ko-KR" dirty="0" smtClean="0"/>
              <a:t>“Tool Box-My Balance-Recharge”</a:t>
            </a:r>
            <a:r>
              <a:rPr lang="ko-KR" altLang="en-US" dirty="0" smtClean="0"/>
              <a:t>를 통해 수수료를 지불 하십시오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6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SSL(Secure Socket Layer)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Windows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프로그램용 설치 프로그램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업데이트를 자동으로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배포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3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프로그램을 실행하거나 설치 할 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가지 방법으로 제공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배포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CD/DVD</a:t>
            </a:r>
          </a:p>
          <a:p>
            <a:pPr lvl="1"/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네트워크 공유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웹 사이트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8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(Azure)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2310"/>
          <a:stretch/>
        </p:blipFill>
        <p:spPr>
          <a:xfrm>
            <a:off x="433826" y="2222694"/>
            <a:ext cx="2124075" cy="40791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8929" y="2222694"/>
            <a:ext cx="4740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https://portal.azure.com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좌측 하단에 </a:t>
            </a:r>
            <a:r>
              <a:rPr lang="en-US" altLang="ko-KR" dirty="0" smtClean="0"/>
              <a:t>More Services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필터 창에 </a:t>
            </a:r>
            <a:r>
              <a:rPr lang="en-US" altLang="ko-KR" dirty="0" smtClean="0"/>
              <a:t>App Service Certificate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Service Certificate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29" y="2190750"/>
            <a:ext cx="3914775" cy="24765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179298" y="2644726"/>
            <a:ext cx="3587261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06529" y="3133578"/>
            <a:ext cx="3914775" cy="411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435" y="5927281"/>
            <a:ext cx="1913207" cy="276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419642" y="2799471"/>
            <a:ext cx="586887" cy="3235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992345" y="2959894"/>
            <a:ext cx="2381" cy="15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(Azure)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575"/>
            <a:ext cx="2781300" cy="4819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89120" y="2124222"/>
            <a:ext cx="67806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인증서 이름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웹사이트 도메인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구독 계정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리소스 그룹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인증서 종류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약관을 읽고 동의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23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en-US" altLang="ko-KR" sz="3600" dirty="0" smtClean="0">
                <a:solidFill>
                  <a:schemeClr val="accent4"/>
                </a:solidFill>
              </a:rPr>
              <a:t>Azure</a:t>
            </a:r>
            <a:r>
              <a:rPr lang="ko-KR" altLang="en-US" sz="3600" dirty="0" smtClean="0">
                <a:solidFill>
                  <a:schemeClr val="accent4"/>
                </a:solidFill>
              </a:rPr>
              <a:t>를 무료 이용자는 </a:t>
            </a:r>
            <a:r>
              <a:rPr lang="en-US" altLang="ko-KR" sz="3600" dirty="0" smtClean="0">
                <a:solidFill>
                  <a:schemeClr val="accent4"/>
                </a:solidFill>
              </a:rPr>
              <a:t/>
            </a:r>
            <a:br>
              <a:rPr lang="en-US" altLang="ko-KR" sz="3600" dirty="0" smtClean="0">
                <a:solidFill>
                  <a:schemeClr val="accent4"/>
                </a:solidFill>
              </a:rPr>
            </a:br>
            <a:r>
              <a:rPr lang="ko-KR" altLang="en-US" sz="3600" dirty="0" smtClean="0">
                <a:solidFill>
                  <a:schemeClr val="accent4"/>
                </a:solidFill>
              </a:rPr>
              <a:t>인증서를 발급 받을 수 없다</a:t>
            </a:r>
            <a:r>
              <a:rPr lang="en-US" altLang="ko-KR" sz="3600" dirty="0" smtClean="0">
                <a:solidFill>
                  <a:schemeClr val="accent4"/>
                </a:solidFill>
              </a:rPr>
              <a:t>.</a:t>
            </a:r>
            <a:br>
              <a:rPr lang="en-US" altLang="ko-KR" sz="3600" dirty="0" smtClean="0">
                <a:solidFill>
                  <a:schemeClr val="accent4"/>
                </a:solidFill>
              </a:rPr>
            </a:br>
            <a:r>
              <a:rPr lang="en-US" altLang="ko-KR" sz="5400" dirty="0">
                <a:solidFill>
                  <a:schemeClr val="accent4"/>
                </a:solidFill>
              </a:rPr>
              <a:t/>
            </a:r>
            <a:br>
              <a:rPr lang="en-US" altLang="ko-KR" sz="5400" dirty="0">
                <a:solidFill>
                  <a:schemeClr val="accent4"/>
                </a:solidFill>
              </a:rPr>
            </a:br>
            <a:r>
              <a:rPr lang="ko-KR" altLang="en-US" sz="2000" dirty="0" smtClean="0"/>
              <a:t>무료로 발급 받을 수 있는 곳이 없을까</a:t>
            </a:r>
            <a:r>
              <a:rPr lang="en-US" altLang="ko-KR" sz="2000" dirty="0" smtClean="0"/>
              <a:t>?</a:t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dirty="0" smtClean="0"/>
              <a:t>있다</a:t>
            </a:r>
            <a:r>
              <a:rPr lang="en-US" altLang="ko-KR" dirty="0" smtClean="0"/>
              <a:t>!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3200" dirty="0" smtClean="0"/>
              <a:t>StartSSL</a:t>
            </a:r>
            <a:r>
              <a:rPr lang="ko-KR" altLang="en-US" sz="3200" dirty="0" smtClean="0"/>
              <a:t>에서 발급 받아 보자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204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1" y="2661870"/>
            <a:ext cx="397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사이트에 접속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2"/>
              </a:rPr>
              <a:t>https://www.startsssl.com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Sign-up</a:t>
            </a:r>
            <a:r>
              <a:rPr lang="ko-KR" altLang="en-US" dirty="0" smtClean="0"/>
              <a:t>을 선택하여 회원 가입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896729" y="2716603"/>
            <a:ext cx="6457071" cy="687779"/>
            <a:chOff x="4712676" y="2716603"/>
            <a:chExt cx="6457071" cy="68777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63961" b="91896"/>
            <a:stretch/>
          </p:blipFill>
          <p:spPr>
            <a:xfrm>
              <a:off x="4712676" y="2716603"/>
              <a:ext cx="6457071" cy="68777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811150" y="2926080"/>
              <a:ext cx="590843" cy="309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6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1" y="2661870"/>
            <a:ext cx="3972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사는 곳을 선택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사용할 이메일을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약관을 읽고 동의하기에 체크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“Send verification code” </a:t>
            </a:r>
            <a:r>
              <a:rPr lang="ko-KR" altLang="en-US" dirty="0" smtClean="0"/>
              <a:t>버튼 클릭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06" y="2236763"/>
            <a:ext cx="6631622" cy="41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인증서 만들기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(StartSSL)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661870"/>
            <a:ext cx="452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 코드 입력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인증 코드는 입력한 이메일로 발송 되어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Up </a:t>
            </a:r>
            <a:r>
              <a:rPr lang="ko-KR" altLang="en-US" dirty="0" smtClean="0"/>
              <a:t>버튼을 눌러 인증하기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387925" y="2773326"/>
            <a:ext cx="6161649" cy="3285739"/>
            <a:chOff x="5387925" y="2926079"/>
            <a:chExt cx="6161649" cy="328573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4184" t="15659"/>
            <a:stretch/>
          </p:blipFill>
          <p:spPr>
            <a:xfrm>
              <a:off x="5387925" y="2926079"/>
              <a:ext cx="6161649" cy="328573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r="60173"/>
            <a:stretch/>
          </p:blipFill>
          <p:spPr>
            <a:xfrm>
              <a:off x="8342433" y="3146360"/>
              <a:ext cx="3179006" cy="291465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8848578" y="4712677"/>
            <a:ext cx="1083358" cy="19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341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함초롬돋움</vt:lpstr>
      <vt:lpstr>Arial</vt:lpstr>
      <vt:lpstr>Office 테마</vt:lpstr>
      <vt:lpstr>프로그램 배포를 위한 인증서 만들기</vt:lpstr>
      <vt:lpstr>PowerPoint 프레젠테이션</vt:lpstr>
      <vt:lpstr>PowerPoint 프레젠테이션</vt:lpstr>
      <vt:lpstr>PowerPoint 프레젠테이션</vt:lpstr>
      <vt:lpstr>PowerPoint 프레젠테이션</vt:lpstr>
      <vt:lpstr>Azure를 무료 이용자는  인증서를 발급 받을 수 없다.  무료로 발급 받을 수 있는 곳이 없을까?  있다!  StartSSL에서 발급 받아 보자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324</cp:revision>
  <dcterms:created xsi:type="dcterms:W3CDTF">2017-03-23T09:46:30Z</dcterms:created>
  <dcterms:modified xsi:type="dcterms:W3CDTF">2017-04-07T07:27:00Z</dcterms:modified>
</cp:coreProperties>
</file>