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15" r:id="rId4"/>
    <p:sldId id="437" r:id="rId5"/>
    <p:sldId id="417" r:id="rId6"/>
    <p:sldId id="418" r:id="rId7"/>
    <p:sldId id="419" r:id="rId8"/>
    <p:sldId id="421" r:id="rId9"/>
    <p:sldId id="422" r:id="rId10"/>
    <p:sldId id="428" r:id="rId11"/>
    <p:sldId id="423" r:id="rId12"/>
    <p:sldId id="424" r:id="rId13"/>
    <p:sldId id="425" r:id="rId14"/>
    <p:sldId id="442" r:id="rId15"/>
    <p:sldId id="440" r:id="rId16"/>
    <p:sldId id="441" r:id="rId17"/>
    <p:sldId id="443" r:id="rId18"/>
    <p:sldId id="426" r:id="rId19"/>
    <p:sldId id="427" r:id="rId20"/>
    <p:sldId id="429" r:id="rId21"/>
    <p:sldId id="430" r:id="rId22"/>
    <p:sldId id="432" r:id="rId23"/>
    <p:sldId id="431" r:id="rId24"/>
    <p:sldId id="433" r:id="rId25"/>
    <p:sldId id="434" r:id="rId26"/>
    <p:sldId id="435" r:id="rId27"/>
    <p:sldId id="436" r:id="rId28"/>
    <p:sldId id="438" r:id="rId29"/>
    <p:sldId id="43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>
                <a:solidFill>
                  <a:schemeClr val="accent4"/>
                </a:solidFill>
              </a:rPr>
              <a:t>사용법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-&gt; Dictionary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1" y="2893103"/>
            <a:ext cx="9876358" cy="26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-&gt; JSON File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27" y="2563318"/>
            <a:ext cx="8885946" cy="33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58" y="2832559"/>
            <a:ext cx="5701884" cy="3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1" y="2960556"/>
            <a:ext cx="9974358" cy="2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ReferenceLoopHandling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303218"/>
            <a:ext cx="33623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354192"/>
            <a:ext cx="7505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 value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제외하기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672202"/>
            <a:ext cx="9163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매칭이 안되는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예외처리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362398"/>
            <a:ext cx="88773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240059"/>
            <a:ext cx="3381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디버그 정보 기록하기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6" y="2554195"/>
            <a:ext cx="3381375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6" y="3801091"/>
            <a:ext cx="719137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95" r="2964" b="8752"/>
          <a:stretch/>
        </p:blipFill>
        <p:spPr>
          <a:xfrm>
            <a:off x="6119446" y="2323851"/>
            <a:ext cx="5725551" cy="23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제외된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94" y="2765686"/>
            <a:ext cx="7794212" cy="3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제외된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4" y="2810656"/>
            <a:ext cx="10990332" cy="29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객체로 만들거나 객체를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으로 변화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변환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key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이용하여 변환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생성자가 없는 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29" y="2377723"/>
            <a:ext cx="5970742" cy="40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생성자가 없는 경우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47" y="2439470"/>
            <a:ext cx="7974906" cy="3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컬렉션 제거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50" y="2429754"/>
            <a:ext cx="5469700" cy="39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컬렉션 제거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15" y="2301617"/>
            <a:ext cx="5118970" cy="41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86" y="2154478"/>
            <a:ext cx="5497628" cy="44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79" y="2942311"/>
            <a:ext cx="42672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21" y="2210844"/>
            <a:ext cx="403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특정 값을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JSONArray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402061"/>
            <a:ext cx="6296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42" y="2429070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5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15" y="2106274"/>
            <a:ext cx="5118970" cy="44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많은 기능을 알고 싶으면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더 많은 예제는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  <a:hlinkClick r:id="rId2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  <a:hlinkClick r:id="rId2"/>
              </a:rPr>
              <a:t>에서 제공하는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  <a:hlinkClick r:id="rId2"/>
              </a:rPr>
              <a:t>Sample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통해 확인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 설치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패키지의 찾아보기에서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검색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선택하여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47956" y="3241964"/>
            <a:ext cx="3981797" cy="2751512"/>
            <a:chOff x="7215447" y="3241964"/>
            <a:chExt cx="3981797" cy="27515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0978" y="3241964"/>
              <a:ext cx="3950734" cy="275151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215447" y="4347556"/>
              <a:ext cx="3981797" cy="3823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-&gt; 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511" y="2407946"/>
            <a:ext cx="7654978" cy="34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-&gt; Object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69" y="3311906"/>
            <a:ext cx="8440462" cy="1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 -&gt; JSON Array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3" y="2780675"/>
            <a:ext cx="10441734" cy="25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Array -&gt; Collection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63" y="3230380"/>
            <a:ext cx="10392874" cy="20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 -&gt; 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20" y="2683240"/>
            <a:ext cx="7683560" cy="32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199</Words>
  <Application>Microsoft Office PowerPoint</Application>
  <PresentationFormat>와이드스크린</PresentationFormat>
  <Paragraphs>45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함초롬돋움</vt:lpstr>
      <vt:lpstr>Arial</vt:lpstr>
      <vt:lpstr>Office 테마</vt:lpstr>
      <vt:lpstr>Json.NET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239</cp:revision>
  <dcterms:created xsi:type="dcterms:W3CDTF">2017-03-23T09:46:30Z</dcterms:created>
  <dcterms:modified xsi:type="dcterms:W3CDTF">2017-04-03T01:11:57Z</dcterms:modified>
</cp:coreProperties>
</file>