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8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ABE0-7123-47C0-B8E1-CC00DE7162F8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E83F-D4DA-48D9-9D98-93D22A958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mimoPC</cp:lastModifiedBy>
  <cp:revision>1</cp:revision>
  <dcterms:created xsi:type="dcterms:W3CDTF">2017-03-22T11:04:07Z</dcterms:created>
  <dcterms:modified xsi:type="dcterms:W3CDTF">2017-03-22T11:04:20Z</dcterms:modified>
</cp:coreProperties>
</file>